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6" r:id="rId5"/>
    <p:sldId id="337" r:id="rId6"/>
    <p:sldId id="330" r:id="rId7"/>
    <p:sldId id="338" r:id="rId8"/>
    <p:sldId id="339" r:id="rId9"/>
    <p:sldId id="340" r:id="rId10"/>
    <p:sldId id="342" r:id="rId11"/>
    <p:sldId id="343" r:id="rId12"/>
    <p:sldId id="345" r:id="rId13"/>
    <p:sldId id="344" r:id="rId14"/>
    <p:sldId id="346" r:id="rId15"/>
    <p:sldId id="347" r:id="rId16"/>
    <p:sldId id="348" r:id="rId17"/>
    <p:sldId id="349" r:id="rId18"/>
    <p:sldId id="33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CEC000-BD97-48EA-841F-EA789983BD3F}" v="53" dt="2022-06-30T07:43:00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paraju, Chinmai" userId="f3752373-3ce7-4a20-990e-eb241001b7fe" providerId="ADAL" clId="{BACEC000-BD97-48EA-841F-EA789983BD3F}"/>
    <pc:docChg chg="undo redo custSel addSld delSld modSld sldOrd">
      <pc:chgData name="Goparaju, Chinmai" userId="f3752373-3ce7-4a20-990e-eb241001b7fe" providerId="ADAL" clId="{BACEC000-BD97-48EA-841F-EA789983BD3F}" dt="2022-06-30T07:43:46.894" v="2732"/>
      <pc:docMkLst>
        <pc:docMk/>
      </pc:docMkLst>
      <pc:sldChg chg="addSp delSp modSp mod modAnim">
        <pc:chgData name="Goparaju, Chinmai" userId="f3752373-3ce7-4a20-990e-eb241001b7fe" providerId="ADAL" clId="{BACEC000-BD97-48EA-841F-EA789983BD3F}" dt="2022-06-30T04:59:15.104" v="124" actId="20577"/>
        <pc:sldMkLst>
          <pc:docMk/>
          <pc:sldMk cId="703580386" sldId="256"/>
        </pc:sldMkLst>
        <pc:spChg chg="mod">
          <ac:chgData name="Goparaju, Chinmai" userId="f3752373-3ce7-4a20-990e-eb241001b7fe" providerId="ADAL" clId="{BACEC000-BD97-48EA-841F-EA789983BD3F}" dt="2022-06-30T04:56:51.669" v="19" actId="20577"/>
          <ac:spMkLst>
            <pc:docMk/>
            <pc:sldMk cId="703580386" sldId="256"/>
            <ac:spMk id="4" creationId="{2E9A7C78-91FD-4B88-953D-5A4363761BD1}"/>
          </ac:spMkLst>
        </pc:spChg>
        <pc:spChg chg="mod">
          <ac:chgData name="Goparaju, Chinmai" userId="f3752373-3ce7-4a20-990e-eb241001b7fe" providerId="ADAL" clId="{BACEC000-BD97-48EA-841F-EA789983BD3F}" dt="2022-06-30T04:59:15.104" v="124" actId="20577"/>
          <ac:spMkLst>
            <pc:docMk/>
            <pc:sldMk cId="703580386" sldId="256"/>
            <ac:spMk id="5" creationId="{AD04BED3-CF2E-4CAD-8CE8-ED3ED12AEBD6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1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18" creationId="{151FC7BE-4DC6-4061-98EB-C48DCFFF6FF5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19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20" creationId="{3D4CA8B8-30A6-49D9-99C0-3ADAF9741C42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21" creationId="{69524929-325F-4CC4-89F2-74EDDDC6BB0A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22" creationId="{022809AF-EB43-4FA3-93FF-87D535C7186D}"/>
          </ac:spMkLst>
        </pc:spChg>
        <pc:spChg chg="add del">
          <ac:chgData name="Goparaju, Chinmai" userId="f3752373-3ce7-4a20-990e-eb241001b7fe" providerId="ADAL" clId="{BACEC000-BD97-48EA-841F-EA789983BD3F}" dt="2022-06-30T04:54:48.125" v="4" actId="26606"/>
          <ac:spMkLst>
            <pc:docMk/>
            <pc:sldMk cId="703580386" sldId="256"/>
            <ac:spMk id="23" creationId="{00D17641-B7BA-4826-BC7C-92172791CEE5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2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0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2" creationId="{69524929-325F-4CC4-89F2-74EDDDC6BB0A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4" creationId="{6A01A3C5-DDEA-4FB8-B9F0-A1D2A061C4CE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6" creationId="{151FC7BE-4DC6-4061-98EB-C48DCFFF6FF5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38" creationId="{3D4CA8B8-30A6-49D9-99C0-3ADAF9741C42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40" creationId="{022809AF-EB43-4FA3-93FF-87D535C7186D}"/>
          </ac:spMkLst>
        </pc:spChg>
        <pc:spChg chg="add del">
          <ac:chgData name="Goparaju, Chinmai" userId="f3752373-3ce7-4a20-990e-eb241001b7fe" providerId="ADAL" clId="{BACEC000-BD97-48EA-841F-EA789983BD3F}" dt="2022-06-30T04:54:39.913" v="1" actId="26606"/>
          <ac:spMkLst>
            <pc:docMk/>
            <pc:sldMk cId="703580386" sldId="256"/>
            <ac:spMk id="42" creationId="{61478748-3624-4238-BC0F-73EE151C529D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5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6" creationId="{69524929-325F-4CC4-89F2-74EDDDC6BB0A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7" creationId="{00D17641-B7BA-4826-BC7C-92172791CEE5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8" creationId="{151FC7BE-4DC6-4061-98EB-C48DCFFF6FF5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49" creationId="{3D4CA8B8-30A6-49D9-99C0-3ADAF9741C42}"/>
          </ac:spMkLst>
        </pc:spChg>
        <pc:spChg chg="add del">
          <ac:chgData name="Goparaju, Chinmai" userId="f3752373-3ce7-4a20-990e-eb241001b7fe" providerId="ADAL" clId="{BACEC000-BD97-48EA-841F-EA789983BD3F}" dt="2022-06-30T04:54:48.116" v="3" actId="26606"/>
          <ac:spMkLst>
            <pc:docMk/>
            <pc:sldMk cId="703580386" sldId="256"/>
            <ac:spMk id="50" creationId="{022809AF-EB43-4FA3-93FF-87D535C7186D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3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4" creationId="{50F155B6-ACA8-4C58-AAB6-CAFC981FF9EA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5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6" creationId="{E3392DA1-F1D5-4C13-AD8D-F9338CF5EB27}"/>
          </ac:spMkLst>
        </pc:spChg>
        <pc:spChg chg="add del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57" creationId="{2263907F-C4DA-4A1D-A3A1-35810C16F5DA}"/>
          </ac:spMkLst>
        </pc:spChg>
        <pc:spChg chg="add del">
          <ac:chgData name="Goparaju, Chinmai" userId="f3752373-3ce7-4a20-990e-eb241001b7fe" providerId="ADAL" clId="{BACEC000-BD97-48EA-841F-EA789983BD3F}" dt="2022-06-30T04:55:30.743" v="6" actId="26606"/>
          <ac:spMkLst>
            <pc:docMk/>
            <pc:sldMk cId="703580386" sldId="256"/>
            <ac:spMk id="6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5:30.743" v="6" actId="26606"/>
          <ac:spMkLst>
            <pc:docMk/>
            <pc:sldMk cId="703580386" sldId="256"/>
            <ac:spMk id="66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4:55:30.743" v="6" actId="26606"/>
          <ac:spMkLst>
            <pc:docMk/>
            <pc:sldMk cId="703580386" sldId="256"/>
            <ac:spMk id="68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4:55:35.618" v="8" actId="26606"/>
          <ac:spMkLst>
            <pc:docMk/>
            <pc:sldMk cId="703580386" sldId="256"/>
            <ac:spMk id="7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4:55:35.618" v="8" actId="26606"/>
          <ac:spMkLst>
            <pc:docMk/>
            <pc:sldMk cId="703580386" sldId="256"/>
            <ac:spMk id="71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4:55:35.618" v="8" actId="26606"/>
          <ac:spMkLst>
            <pc:docMk/>
            <pc:sldMk cId="703580386" sldId="256"/>
            <ac:spMk id="72" creationId="{FA2016CF-2F24-4AE4-8A87-D9B6A3DE31E2}"/>
          </ac:spMkLst>
        </pc:spChg>
        <pc:spChg chg="add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75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76" creationId="{C3E06833-B59C-442F-9A6A-F8F55936D530}"/>
          </ac:spMkLst>
        </pc:spChg>
        <pc:spChg chg="add">
          <ac:chgData name="Goparaju, Chinmai" userId="f3752373-3ce7-4a20-990e-eb241001b7fe" providerId="ADAL" clId="{BACEC000-BD97-48EA-841F-EA789983BD3F}" dt="2022-06-30T04:55:35.626" v="9" actId="26606"/>
          <ac:spMkLst>
            <pc:docMk/>
            <pc:sldMk cId="703580386" sldId="256"/>
            <ac:spMk id="77" creationId="{FA2016CF-2F24-4AE4-8A87-D9B6A3DE31E2}"/>
          </ac:spMkLst>
        </pc:spChg>
        <pc:picChg chg="add del">
          <ac:chgData name="Goparaju, Chinmai" userId="f3752373-3ce7-4a20-990e-eb241001b7fe" providerId="ADAL" clId="{BACEC000-BD97-48EA-841F-EA789983BD3F}" dt="2022-06-30T04:55:30.743" v="6" actId="26606"/>
          <ac:picMkLst>
            <pc:docMk/>
            <pc:sldMk cId="703580386" sldId="256"/>
            <ac:picMk id="61" creationId="{33B9DCB1-8816-AA2D-EB1A-658C7ED68044}"/>
          </ac:picMkLst>
        </pc:picChg>
        <pc:picChg chg="add del">
          <ac:chgData name="Goparaju, Chinmai" userId="f3752373-3ce7-4a20-990e-eb241001b7fe" providerId="ADAL" clId="{BACEC000-BD97-48EA-841F-EA789983BD3F}" dt="2022-06-30T04:55:35.618" v="8" actId="26606"/>
          <ac:picMkLst>
            <pc:docMk/>
            <pc:sldMk cId="703580386" sldId="256"/>
            <ac:picMk id="73" creationId="{2BD13CA9-F241-100D-4503-4B34A0006109}"/>
          </ac:picMkLst>
        </pc:picChg>
        <pc:picChg chg="add">
          <ac:chgData name="Goparaju, Chinmai" userId="f3752373-3ce7-4a20-990e-eb241001b7fe" providerId="ADAL" clId="{BACEC000-BD97-48EA-841F-EA789983BD3F}" dt="2022-06-30T04:55:35.626" v="9" actId="26606"/>
          <ac:picMkLst>
            <pc:docMk/>
            <pc:sldMk cId="703580386" sldId="256"/>
            <ac:picMk id="78" creationId="{33B9DCB1-8816-AA2D-EB1A-658C7ED68044}"/>
          </ac:picMkLst>
        </pc:picChg>
      </pc:sldChg>
      <pc:sldChg chg="add del">
        <pc:chgData name="Goparaju, Chinmai" userId="f3752373-3ce7-4a20-990e-eb241001b7fe" providerId="ADAL" clId="{BACEC000-BD97-48EA-841F-EA789983BD3F}" dt="2022-06-30T05:00:15.916" v="128" actId="47"/>
        <pc:sldMkLst>
          <pc:docMk/>
          <pc:sldMk cId="2262346778" sldId="257"/>
        </pc:sldMkLst>
      </pc:sldChg>
      <pc:sldChg chg="del">
        <pc:chgData name="Goparaju, Chinmai" userId="f3752373-3ce7-4a20-990e-eb241001b7fe" providerId="ADAL" clId="{BACEC000-BD97-48EA-841F-EA789983BD3F}" dt="2022-06-30T05:01:04.879" v="135" actId="47"/>
        <pc:sldMkLst>
          <pc:docMk/>
          <pc:sldMk cId="3276479877" sldId="274"/>
        </pc:sldMkLst>
      </pc:sldChg>
      <pc:sldChg chg="del">
        <pc:chgData name="Goparaju, Chinmai" userId="f3752373-3ce7-4a20-990e-eb241001b7fe" providerId="ADAL" clId="{BACEC000-BD97-48EA-841F-EA789983BD3F}" dt="2022-06-30T05:00:32.561" v="130" actId="47"/>
        <pc:sldMkLst>
          <pc:docMk/>
          <pc:sldMk cId="2693196608" sldId="305"/>
        </pc:sldMkLst>
      </pc:sldChg>
      <pc:sldChg chg="addSp delSp modSp mod setBg">
        <pc:chgData name="Goparaju, Chinmai" userId="f3752373-3ce7-4a20-990e-eb241001b7fe" providerId="ADAL" clId="{BACEC000-BD97-48EA-841F-EA789983BD3F}" dt="2022-06-30T05:31:26.536" v="676" actId="12"/>
        <pc:sldMkLst>
          <pc:docMk/>
          <pc:sldMk cId="1590342866" sldId="330"/>
        </pc:sldMkLst>
        <pc:spChg chg="mo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2" creationId="{BFB49352-2AB0-4ADD-96B9-AB0FAECB557C}"/>
          </ac:spMkLst>
        </pc:spChg>
        <pc:spChg chg="mod ord">
          <ac:chgData name="Goparaju, Chinmai" userId="f3752373-3ce7-4a20-990e-eb241001b7fe" providerId="ADAL" clId="{BACEC000-BD97-48EA-841F-EA789983BD3F}" dt="2022-06-30T05:31:26.536" v="676" actId="12"/>
          <ac:spMkLst>
            <pc:docMk/>
            <pc:sldMk cId="1590342866" sldId="330"/>
            <ac:spMk id="3" creationId="{2F49AA98-AED4-4FAD-999C-98B64BB9DF71}"/>
          </ac:spMkLst>
        </pc:spChg>
        <pc:spChg chg="add del mod">
          <ac:chgData name="Goparaju, Chinmai" userId="f3752373-3ce7-4a20-990e-eb241001b7fe" providerId="ADAL" clId="{BACEC000-BD97-48EA-841F-EA789983BD3F}" dt="2022-06-30T05:26:29.080" v="624" actId="931"/>
          <ac:spMkLst>
            <pc:docMk/>
            <pc:sldMk cId="1590342866" sldId="330"/>
            <ac:spMk id="5" creationId="{7EBE2EED-2635-4ED3-B77F-D845A8658AE5}"/>
          </ac:spMkLst>
        </pc:spChg>
        <pc:spChg chg="add del mod">
          <ac:chgData name="Goparaju, Chinmai" userId="f3752373-3ce7-4a20-990e-eb241001b7fe" providerId="ADAL" clId="{BACEC000-BD97-48EA-841F-EA789983BD3F}" dt="2022-06-30T05:27:01.509" v="639" actId="478"/>
          <ac:spMkLst>
            <pc:docMk/>
            <pc:sldMk cId="1590342866" sldId="330"/>
            <ac:spMk id="7" creationId="{33F912D5-E107-4B5E-A9A4-0BF763C1EABA}"/>
          </ac:spMkLst>
        </pc:spChg>
        <pc:spChg chg="add del mod">
          <ac:chgData name="Goparaju, Chinmai" userId="f3752373-3ce7-4a20-990e-eb241001b7fe" providerId="ADAL" clId="{BACEC000-BD97-48EA-841F-EA789983BD3F}" dt="2022-06-30T05:27:04.201" v="640" actId="478"/>
          <ac:spMkLst>
            <pc:docMk/>
            <pc:sldMk cId="1590342866" sldId="330"/>
            <ac:spMk id="11" creationId="{BC627262-4F1A-44DA-80A9-2CECFE46B959}"/>
          </ac:spMkLst>
        </pc:spChg>
        <pc:spChg chg="add del mod">
          <ac:chgData name="Goparaju, Chinmai" userId="f3752373-3ce7-4a20-990e-eb241001b7fe" providerId="ADAL" clId="{BACEC000-BD97-48EA-841F-EA789983BD3F}" dt="2022-06-30T05:26:54.558" v="636" actId="478"/>
          <ac:spMkLst>
            <pc:docMk/>
            <pc:sldMk cId="1590342866" sldId="330"/>
            <ac:spMk id="15" creationId="{A932ADF6-6F38-4B4C-B488-8637406CC0FD}"/>
          </ac:spMkLst>
        </pc:spChg>
        <pc:spChg chg="add del mod">
          <ac:chgData name="Goparaju, Chinmai" userId="f3752373-3ce7-4a20-990e-eb241001b7fe" providerId="ADAL" clId="{BACEC000-BD97-48EA-841F-EA789983BD3F}" dt="2022-06-30T05:26:58.641" v="638" actId="478"/>
          <ac:spMkLst>
            <pc:docMk/>
            <pc:sldMk cId="1590342866" sldId="330"/>
            <ac:spMk id="17" creationId="{C902F667-57F0-4DE4-B690-888E486B959C}"/>
          </ac:spMkLst>
        </pc:spChg>
        <pc:spChg chg="mod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" creationId="{7CCCE07D-3B17-42EC-AE9C-222D13143DF6}"/>
          </ac:spMkLst>
        </pc:spChg>
        <pc:spChg chg="add mo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21" creationId="{F74767EE-D437-4D4D-B1D6-D5793C30BEA8}"/>
          </ac:spMkLst>
        </pc:spChg>
        <pc:spChg chg="mod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81" creationId="{82960077-7DAA-4543-8719-74137BCBB759}"/>
          </ac:spMkLst>
        </pc:spChg>
        <pc:spChg chg="mod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82" creationId="{503949B9-68A2-4ABE-91ED-37C05B246C8B}"/>
          </ac:spMkLst>
        </pc:spChg>
        <pc:spChg chg="add del">
          <ac:chgData name="Goparaju, Chinmai" userId="f3752373-3ce7-4a20-990e-eb241001b7fe" providerId="ADAL" clId="{BACEC000-BD97-48EA-841F-EA789983BD3F}" dt="2022-06-30T05:29:24.604" v="657" actId="26606"/>
          <ac:spMkLst>
            <pc:docMk/>
            <pc:sldMk cId="1590342866" sldId="330"/>
            <ac:spMk id="8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24.604" v="657" actId="26606"/>
          <ac:spMkLst>
            <pc:docMk/>
            <pc:sldMk cId="1590342866" sldId="330"/>
            <ac:spMk id="89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24.604" v="657" actId="26606"/>
          <ac:spMkLst>
            <pc:docMk/>
            <pc:sldMk cId="1590342866" sldId="330"/>
            <ac:spMk id="91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9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98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0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2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4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6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08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8:57.102" v="648" actId="26606"/>
          <ac:spMkLst>
            <pc:docMk/>
            <pc:sldMk cId="1590342866" sldId="330"/>
            <ac:spMk id="110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00.376" v="650" actId="26606"/>
          <ac:spMkLst>
            <pc:docMk/>
            <pc:sldMk cId="1590342866" sldId="330"/>
            <ac:spMk id="11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00.376" v="650" actId="26606"/>
          <ac:spMkLst>
            <pc:docMk/>
            <pc:sldMk cId="1590342866" sldId="330"/>
            <ac:spMk id="113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00.376" v="650" actId="26606"/>
          <ac:spMkLst>
            <pc:docMk/>
            <pc:sldMk cId="1590342866" sldId="330"/>
            <ac:spMk id="114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1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17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18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19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20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21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22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9:03.207" v="652" actId="26606"/>
          <ac:spMkLst>
            <pc:docMk/>
            <pc:sldMk cId="1590342866" sldId="330"/>
            <ac:spMk id="123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6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7" creationId="{3A767031-C99F-4567-B7D9-353331C77909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8" creationId="{63FEDEE9-12A6-4011-A532-8071D6086BF8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29" creationId="{57C37CE9-19CE-49DF-A887-2214EBB1F097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30" creationId="{7EF84E8E-7E93-4DEE-BCFB-2AE29098B5C3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31" creationId="{9046502B-E9B6-4225-B8EE-BC5D644686B0}"/>
          </ac:spMkLst>
        </pc:spChg>
        <pc:spChg chg="add del">
          <ac:chgData name="Goparaju, Chinmai" userId="f3752373-3ce7-4a20-990e-eb241001b7fe" providerId="ADAL" clId="{BACEC000-BD97-48EA-841F-EA789983BD3F}" dt="2022-06-30T05:29:17.585" v="654" actId="26606"/>
          <ac:spMkLst>
            <pc:docMk/>
            <pc:sldMk cId="1590342866" sldId="330"/>
            <ac:spMk id="132" creationId="{2D500B59-4CB5-4E11-9A7B-D19B4BA14B58}"/>
          </ac:spMkLst>
        </pc:spChg>
        <pc:spChg chg="add del">
          <ac:chgData name="Goparaju, Chinmai" userId="f3752373-3ce7-4a20-990e-eb241001b7fe" providerId="ADAL" clId="{BACEC000-BD97-48EA-841F-EA789983BD3F}" dt="2022-06-30T05:29:24.598" v="656" actId="26606"/>
          <ac:spMkLst>
            <pc:docMk/>
            <pc:sldMk cId="1590342866" sldId="330"/>
            <ac:spMk id="13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24.598" v="656" actId="26606"/>
          <ac:spMkLst>
            <pc:docMk/>
            <pc:sldMk cId="1590342866" sldId="330"/>
            <ac:spMk id="135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29:24.598" v="656" actId="26606"/>
          <ac:spMkLst>
            <pc:docMk/>
            <pc:sldMk cId="1590342866" sldId="330"/>
            <ac:spMk id="136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3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39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40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4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47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49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1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3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5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7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59" creationId="{16272B6F-135F-45E6-8F46-83B32059F20C}"/>
          </ac:spMkLst>
        </pc:spChg>
        <pc:spChg chg="add del">
          <ac:chgData name="Goparaju, Chinmai" userId="f3752373-3ce7-4a20-990e-eb241001b7fe" providerId="ADAL" clId="{BACEC000-BD97-48EA-841F-EA789983BD3F}" dt="2022-06-30T05:29:35.169" v="660" actId="26606"/>
          <ac:spMkLst>
            <pc:docMk/>
            <pc:sldMk cId="1590342866" sldId="330"/>
            <ac:spMk id="161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29:37.695" v="662" actId="26606"/>
          <ac:spMkLst>
            <pc:docMk/>
            <pc:sldMk cId="1590342866" sldId="330"/>
            <ac:spMk id="16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37.695" v="662" actId="26606"/>
          <ac:spMkLst>
            <pc:docMk/>
            <pc:sldMk cId="1590342866" sldId="330"/>
            <ac:spMk id="164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29:37.695" v="662" actId="26606"/>
          <ac:spMkLst>
            <pc:docMk/>
            <pc:sldMk cId="1590342866" sldId="330"/>
            <ac:spMk id="165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6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68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69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0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1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2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3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9:42.499" v="664" actId="26606"/>
          <ac:spMkLst>
            <pc:docMk/>
            <pc:sldMk cId="1590342866" sldId="330"/>
            <ac:spMk id="174" creationId="{2EDB7FB2-4012-481D-B3D1-7301CCF6E488}"/>
          </ac:spMkLst>
        </pc:spChg>
        <pc:spChg chg="add del">
          <ac:chgData name="Goparaju, Chinmai" userId="f3752373-3ce7-4a20-990e-eb241001b7fe" providerId="ADAL" clId="{BACEC000-BD97-48EA-841F-EA789983BD3F}" dt="2022-06-30T05:29:47.987" v="666" actId="26606"/>
          <ac:spMkLst>
            <pc:docMk/>
            <pc:sldMk cId="1590342866" sldId="330"/>
            <ac:spMk id="17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47.987" v="666" actId="26606"/>
          <ac:spMkLst>
            <pc:docMk/>
            <pc:sldMk cId="1590342866" sldId="330"/>
            <ac:spMk id="177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50.296" v="668" actId="26606"/>
          <ac:spMkLst>
            <pc:docMk/>
            <pc:sldMk cId="1590342866" sldId="330"/>
            <ac:spMk id="179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50.296" v="668" actId="26606"/>
          <ac:spMkLst>
            <pc:docMk/>
            <pc:sldMk cId="1590342866" sldId="330"/>
            <ac:spMk id="180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3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4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5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6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7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8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89" creationId="{16272B6F-135F-45E6-8F46-83B32059F20C}"/>
          </ac:spMkLst>
        </pc:spChg>
        <pc:spChg chg="add del">
          <ac:chgData name="Goparaju, Chinmai" userId="f3752373-3ce7-4a20-990e-eb241001b7fe" providerId="ADAL" clId="{BACEC000-BD97-48EA-841F-EA789983BD3F}" dt="2022-06-30T05:29:57.027" v="670" actId="26606"/>
          <ac:spMkLst>
            <pc:docMk/>
            <pc:sldMk cId="1590342866" sldId="330"/>
            <ac:spMk id="190" creationId="{19F9CD66-32FC-448F-B4C5-67D17508A226}"/>
          </ac:spMkLst>
        </pc:spChg>
        <pc:spChg chg="ad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92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93" creationId="{19B36E71-93BD-4984-AC9C-CC9FB9CC06D6}"/>
          </ac:spMkLst>
        </pc:spChg>
        <pc:spChg chg="add">
          <ac:chgData name="Goparaju, Chinmai" userId="f3752373-3ce7-4a20-990e-eb241001b7fe" providerId="ADAL" clId="{BACEC000-BD97-48EA-841F-EA789983BD3F}" dt="2022-06-30T05:29:57.034" v="671" actId="26606"/>
          <ac:spMkLst>
            <pc:docMk/>
            <pc:sldMk cId="1590342866" sldId="330"/>
            <ac:spMk id="194" creationId="{1566AC62-7AC7-4ED5-A03D-E28AC560E482}"/>
          </ac:spMkLst>
        </pc:spChg>
        <pc:picChg chg="del mod">
          <ac:chgData name="Goparaju, Chinmai" userId="f3752373-3ce7-4a20-990e-eb241001b7fe" providerId="ADAL" clId="{BACEC000-BD97-48EA-841F-EA789983BD3F}" dt="2022-06-30T05:18:01.989" v="563" actId="478"/>
          <ac:picMkLst>
            <pc:docMk/>
            <pc:sldMk cId="1590342866" sldId="330"/>
            <ac:picMk id="8" creationId="{2088C71B-3F8B-4679-8801-8C4C86D45C13}"/>
          </ac:picMkLst>
        </pc:picChg>
        <pc:picChg chg="del">
          <ac:chgData name="Goparaju, Chinmai" userId="f3752373-3ce7-4a20-990e-eb241001b7fe" providerId="ADAL" clId="{BACEC000-BD97-48EA-841F-EA789983BD3F}" dt="2022-06-30T05:18:04.011" v="564" actId="478"/>
          <ac:picMkLst>
            <pc:docMk/>
            <pc:sldMk cId="1590342866" sldId="330"/>
            <ac:picMk id="10" creationId="{96812000-377B-4B9A-A2C2-AFDD83B7A3F4}"/>
          </ac:picMkLst>
        </pc:picChg>
        <pc:picChg chg="del">
          <ac:chgData name="Goparaju, Chinmai" userId="f3752373-3ce7-4a20-990e-eb241001b7fe" providerId="ADAL" clId="{BACEC000-BD97-48EA-841F-EA789983BD3F}" dt="2022-06-30T05:18:07.493" v="565" actId="478"/>
          <ac:picMkLst>
            <pc:docMk/>
            <pc:sldMk cId="1590342866" sldId="330"/>
            <ac:picMk id="12" creationId="{4F42B7E8-FEA7-4E82-B22D-FA9926040956}"/>
          </ac:picMkLst>
        </pc:picChg>
        <pc:picChg chg="add del mod">
          <ac:chgData name="Goparaju, Chinmai" userId="f3752373-3ce7-4a20-990e-eb241001b7fe" providerId="ADAL" clId="{BACEC000-BD97-48EA-841F-EA789983BD3F}" dt="2022-06-30T05:26:54.558" v="636" actId="478"/>
          <ac:picMkLst>
            <pc:docMk/>
            <pc:sldMk cId="1590342866" sldId="330"/>
            <ac:picMk id="14" creationId="{9180D640-DB64-4DAA-AB87-A56112B42655}"/>
          </ac:picMkLst>
        </pc:picChg>
        <pc:picChg chg="add mod ord">
          <ac:chgData name="Goparaju, Chinmai" userId="f3752373-3ce7-4a20-990e-eb241001b7fe" providerId="ADAL" clId="{BACEC000-BD97-48EA-841F-EA789983BD3F}" dt="2022-06-30T05:29:57.034" v="671" actId="26606"/>
          <ac:picMkLst>
            <pc:docMk/>
            <pc:sldMk cId="1590342866" sldId="330"/>
            <ac:picMk id="20" creationId="{838EFEE0-F341-4F5D-88D9-AD7DB9CB44ED}"/>
          </ac:picMkLst>
        </pc:picChg>
      </pc:sldChg>
      <pc:sldChg chg="addSp delSp modSp mod setBg addAnim delAnim">
        <pc:chgData name="Goparaju, Chinmai" userId="f3752373-3ce7-4a20-990e-eb241001b7fe" providerId="ADAL" clId="{BACEC000-BD97-48EA-841F-EA789983BD3F}" dt="2022-06-30T07:40:10.019" v="2719" actId="26606"/>
        <pc:sldMkLst>
          <pc:docMk/>
          <pc:sldMk cId="1510143952" sldId="332"/>
        </pc:sldMkLst>
        <pc:spChg chg="mo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2" creationId="{4183DBD4-E398-4AA3-AEC1-4BF03FC59886}"/>
          </ac:spMkLst>
        </pc:spChg>
        <pc:spChg chg="del mod">
          <ac:chgData name="Goparaju, Chinmai" userId="f3752373-3ce7-4a20-990e-eb241001b7fe" providerId="ADAL" clId="{BACEC000-BD97-48EA-841F-EA789983BD3F}" dt="2022-06-30T07:32:28.516" v="2689" actId="478"/>
          <ac:spMkLst>
            <pc:docMk/>
            <pc:sldMk cId="1510143952" sldId="332"/>
            <ac:spMk id="3" creationId="{02F80182-DF99-445E-8055-837D597C38A5}"/>
          </ac:spMkLst>
        </pc:spChg>
        <pc:spChg chg="add del mod">
          <ac:chgData name="Goparaju, Chinmai" userId="f3752373-3ce7-4a20-990e-eb241001b7fe" providerId="ADAL" clId="{BACEC000-BD97-48EA-841F-EA789983BD3F}" dt="2022-06-30T07:32:20.271" v="2686" actId="478"/>
          <ac:spMkLst>
            <pc:docMk/>
            <pc:sldMk cId="1510143952" sldId="332"/>
            <ac:spMk id="5" creationId="{FADA4CF2-5835-4CA6-B1D9-FC5A57C36EF3}"/>
          </ac:spMkLst>
        </pc:spChg>
        <pc:spChg chg="mo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7" creationId="{3A354B2E-C37D-4B68-9B83-A941B747CCED}"/>
          </ac:spMkLst>
        </pc:spChg>
        <pc:spChg chg="mo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8" creationId="{F60FABF8-6F79-4985-A2FB-99DAD9E63042}"/>
          </ac:spMkLst>
        </pc:spChg>
        <pc:spChg chg="mo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9" creationId="{88A55AA7-3B73-477B-A886-58F8E99420E9}"/>
          </ac:spMkLst>
        </pc:spChg>
        <pc:spChg chg="add del mod">
          <ac:chgData name="Goparaju, Chinmai" userId="f3752373-3ce7-4a20-990e-eb241001b7fe" providerId="ADAL" clId="{BACEC000-BD97-48EA-841F-EA789983BD3F}" dt="2022-06-30T07:32:30.733" v="2690" actId="478"/>
          <ac:spMkLst>
            <pc:docMk/>
            <pc:sldMk cId="1510143952" sldId="332"/>
            <ac:spMk id="11" creationId="{5B10046C-3B51-49A6-A7F1-01471B84AA7D}"/>
          </ac:spMkLst>
        </pc:spChg>
        <pc:spChg chg="add del">
          <ac:chgData name="Goparaju, Chinmai" userId="f3752373-3ce7-4a20-990e-eb241001b7fe" providerId="ADAL" clId="{BACEC000-BD97-48EA-841F-EA789983BD3F}" dt="2022-06-30T07:33:25.192" v="2694" actId="26606"/>
          <ac:spMkLst>
            <pc:docMk/>
            <pc:sldMk cId="1510143952" sldId="332"/>
            <ac:spMk id="1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3:25.192" v="2694" actId="26606"/>
          <ac:spMkLst>
            <pc:docMk/>
            <pc:sldMk cId="1510143952" sldId="332"/>
            <ac:spMk id="18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7:33:25.192" v="2694" actId="26606"/>
          <ac:spMkLst>
            <pc:docMk/>
            <pc:sldMk cId="1510143952" sldId="332"/>
            <ac:spMk id="20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2" creationId="{02E45E95-311C-41C7-A882-6E43F0806865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4" creationId="{B7299D5D-ECC5-41EB-B830-C3A35FB35516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5" creationId="{610334BF-0422-4A9A-BE46-AEB8C348BAC4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6" creationId="{88C91735-5EFE-44D1-8CC6-FDF0D11B6F5D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7" creationId="{C98F2823-0279-49D8-928D-754B222533EF}"/>
          </ac:spMkLst>
        </pc:spChg>
        <pc:spChg chg="add del">
          <ac:chgData name="Goparaju, Chinmai" userId="f3752373-3ce7-4a20-990e-eb241001b7fe" providerId="ADAL" clId="{BACEC000-BD97-48EA-841F-EA789983BD3F}" dt="2022-06-30T07:39:57.560" v="2718" actId="26606"/>
          <ac:spMkLst>
            <pc:docMk/>
            <pc:sldMk cId="1510143952" sldId="332"/>
            <ac:spMk id="28" creationId="{D33F926C-2613-475D-AEE4-CD7D87D3BA2D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3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35" creationId="{610334BF-0422-4A9A-BE46-AEB8C348BAC4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37" creationId="{C98F2823-0279-49D8-928D-754B222533EF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39" creationId="{02E45E95-311C-41C7-A882-6E43F0806865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41" creationId="{B7299D5D-ECC5-41EB-B830-C3A35FB35516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43" creationId="{88C91735-5EFE-44D1-8CC6-FDF0D11B6F5D}"/>
          </ac:spMkLst>
        </pc:spChg>
        <pc:spChg chg="add del">
          <ac:chgData name="Goparaju, Chinmai" userId="f3752373-3ce7-4a20-990e-eb241001b7fe" providerId="ADAL" clId="{BACEC000-BD97-48EA-841F-EA789983BD3F}" dt="2022-06-30T07:38:57.163" v="2701" actId="26606"/>
          <ac:spMkLst>
            <pc:docMk/>
            <pc:sldMk cId="1510143952" sldId="332"/>
            <ac:spMk id="45" creationId="{D33F926C-2613-475D-AEE4-CD7D87D3BA2D}"/>
          </ac:spMkLst>
        </pc:spChg>
        <pc:spChg chg="add del">
          <ac:chgData name="Goparaju, Chinmai" userId="f3752373-3ce7-4a20-990e-eb241001b7fe" providerId="ADAL" clId="{BACEC000-BD97-48EA-841F-EA789983BD3F}" dt="2022-06-30T07:38:59.785" v="2703" actId="26606"/>
          <ac:spMkLst>
            <pc:docMk/>
            <pc:sldMk cId="1510143952" sldId="332"/>
            <ac:spMk id="4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8:59.785" v="2703" actId="26606"/>
          <ac:spMkLst>
            <pc:docMk/>
            <pc:sldMk cId="1510143952" sldId="332"/>
            <ac:spMk id="48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38:59.785" v="2703" actId="26606"/>
          <ac:spMkLst>
            <pc:docMk/>
            <pc:sldMk cId="1510143952" sldId="332"/>
            <ac:spMk id="49" creationId="{F1195305-FB27-4331-8243-C4D3338DCB04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2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3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4" creationId="{32BCBDFC-4ADF-4297-B113-3B3F524F285E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5" creationId="{CD1FC1EF-ABB9-4B80-9582-E47C76BD0670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6" creationId="{1088ED32-3423-429F-96E6-C5BF1A957DB8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7" creationId="{C7C788C1-07E3-4AC3-B8E7-37A0856A0D24}"/>
          </ac:spMkLst>
        </pc:spChg>
        <pc:spChg chg="add del">
          <ac:chgData name="Goparaju, Chinmai" userId="f3752373-3ce7-4a20-990e-eb241001b7fe" providerId="ADAL" clId="{BACEC000-BD97-48EA-841F-EA789983BD3F}" dt="2022-06-30T07:39:02.880" v="2705" actId="26606"/>
          <ac:spMkLst>
            <pc:docMk/>
            <pc:sldMk cId="1510143952" sldId="332"/>
            <ac:spMk id="58" creationId="{BBB1F149-105F-4CE9-A59E-12133DCF58F9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1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2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3" creationId="{EA2846BE-460A-477B-A2F4-52F298BF43EE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4" creationId="{C8401D34-2155-4B53-A686-7345BE15C466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5" creationId="{E37BCD97-E1A4-4EBB-8D1C-8CC0B55A64B2}"/>
          </ac:spMkLst>
        </pc:spChg>
        <pc:spChg chg="add del">
          <ac:chgData name="Goparaju, Chinmai" userId="f3752373-3ce7-4a20-990e-eb241001b7fe" providerId="ADAL" clId="{BACEC000-BD97-48EA-841F-EA789983BD3F}" dt="2022-06-30T07:39:06.279" v="2707" actId="26606"/>
          <ac:spMkLst>
            <pc:docMk/>
            <pc:sldMk cId="1510143952" sldId="332"/>
            <ac:spMk id="66" creationId="{5EDC1F21-AC5B-4D05-9108-5E5D2894884F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6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69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70" creationId="{107303E2-7D44-46E4-A0D5-73DF997491EC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71" creationId="{D22AF24B-DF9B-4580-9019-8FABD7AC6F12}"/>
          </ac:spMkLst>
        </pc:spChg>
        <pc:spChg chg="add del">
          <ac:chgData name="Goparaju, Chinmai" userId="f3752373-3ce7-4a20-990e-eb241001b7fe" providerId="ADAL" clId="{BACEC000-BD97-48EA-841F-EA789983BD3F}" dt="2022-06-30T07:39:18.965" v="2709" actId="26606"/>
          <ac:spMkLst>
            <pc:docMk/>
            <pc:sldMk cId="1510143952" sldId="332"/>
            <ac:spMk id="72" creationId="{814E6672-D9A3-4574-B870-15130060A7E4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5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6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7" creationId="{32BCBDFC-4ADF-4297-B113-3B3F524F285E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8" creationId="{CD1FC1EF-ABB9-4B80-9582-E47C76BD0670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79" creationId="{1088ED32-3423-429F-96E6-C5BF1A957DB8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80" creationId="{C7C788C1-07E3-4AC3-B8E7-37A0856A0D24}"/>
          </ac:spMkLst>
        </pc:spChg>
        <pc:spChg chg="add del">
          <ac:chgData name="Goparaju, Chinmai" userId="f3752373-3ce7-4a20-990e-eb241001b7fe" providerId="ADAL" clId="{BACEC000-BD97-48EA-841F-EA789983BD3F}" dt="2022-06-30T07:39:20.321" v="2711" actId="26606"/>
          <ac:spMkLst>
            <pc:docMk/>
            <pc:sldMk cId="1510143952" sldId="332"/>
            <ac:spMk id="81" creationId="{BBB1F149-105F-4CE9-A59E-12133DCF58F9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4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5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6" creationId="{EA2846BE-460A-477B-A2F4-52F298BF43EE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7" creationId="{C8401D34-2155-4B53-A686-7345BE15C466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8" creationId="{E37BCD97-E1A4-4EBB-8D1C-8CC0B55A64B2}"/>
          </ac:spMkLst>
        </pc:spChg>
        <pc:spChg chg="add del">
          <ac:chgData name="Goparaju, Chinmai" userId="f3752373-3ce7-4a20-990e-eb241001b7fe" providerId="ADAL" clId="{BACEC000-BD97-48EA-841F-EA789983BD3F}" dt="2022-06-30T07:39:22.897" v="2713" actId="26606"/>
          <ac:spMkLst>
            <pc:docMk/>
            <pc:sldMk cId="1510143952" sldId="332"/>
            <ac:spMk id="89" creationId="{5EDC1F21-AC5B-4D05-9108-5E5D2894884F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2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3" creationId="{107303E2-7D44-46E4-A0D5-73DF997491EC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4" creationId="{D22AF24B-DF9B-4580-9019-8FABD7AC6F12}"/>
          </ac:spMkLst>
        </pc:spChg>
        <pc:spChg chg="add del">
          <ac:chgData name="Goparaju, Chinmai" userId="f3752373-3ce7-4a20-990e-eb241001b7fe" providerId="ADAL" clId="{BACEC000-BD97-48EA-841F-EA789983BD3F}" dt="2022-06-30T07:39:52.902" v="2715" actId="26606"/>
          <ac:spMkLst>
            <pc:docMk/>
            <pc:sldMk cId="1510143952" sldId="332"/>
            <ac:spMk id="95" creationId="{814E6672-D9A3-4574-B870-15130060A7E4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9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98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99" creationId="{58C2EB32-D639-4B58-8F4E-29773F413317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100" creationId="{CE417D82-BE76-40E7-A00B-F446EF4CEF87}"/>
          </ac:spMkLst>
        </pc:spChg>
        <pc:spChg chg="add del">
          <ac:chgData name="Goparaju, Chinmai" userId="f3752373-3ce7-4a20-990e-eb241001b7fe" providerId="ADAL" clId="{BACEC000-BD97-48EA-841F-EA789983BD3F}" dt="2022-06-30T07:39:57.549" v="2717" actId="26606"/>
          <ac:spMkLst>
            <pc:docMk/>
            <pc:sldMk cId="1510143952" sldId="332"/>
            <ac:spMk id="101" creationId="{C513AE74-48AC-4CEE-B42D-34990FA50B76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4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5" creationId="{1053C76E-D90C-413A-8E8C-91200175B23C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6" creationId="{B3EC1D3A-1FF2-4964-B5B8-D9215E59787D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7" creationId="{3986DE6E-AFDF-401D-8D17-ECA387D93F46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8" creationId="{C64F2B12-715E-4D82-A6C9-0596F2984429}"/>
          </ac:spMkLst>
        </pc:spChg>
        <pc:spChg chg="add del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09" creationId="{1D48CFCD-BE31-4CE9-A6B0-E4D1AD675C98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14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16" creationId="{4E1EF4E8-5513-4BF5-BC41-04645281C672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18" creationId="{107303E2-7D44-46E4-A0D5-73DF997491EC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20" creationId="{D22AF24B-DF9B-4580-9019-8FABD7AC6F12}"/>
          </ac:spMkLst>
        </pc:spChg>
        <pc:spChg chg="add">
          <ac:chgData name="Goparaju, Chinmai" userId="f3752373-3ce7-4a20-990e-eb241001b7fe" providerId="ADAL" clId="{BACEC000-BD97-48EA-841F-EA789983BD3F}" dt="2022-06-30T07:40:10.019" v="2719" actId="26606"/>
          <ac:spMkLst>
            <pc:docMk/>
            <pc:sldMk cId="1510143952" sldId="332"/>
            <ac:spMk id="122" creationId="{814E6672-D9A3-4574-B870-15130060A7E4}"/>
          </ac:spMkLst>
        </pc:spChg>
        <pc:picChg chg="del mod">
          <ac:chgData name="Goparaju, Chinmai" userId="f3752373-3ce7-4a20-990e-eb241001b7fe" providerId="ADAL" clId="{BACEC000-BD97-48EA-841F-EA789983BD3F}" dt="2022-06-30T07:32:17.326" v="2684" actId="478"/>
          <ac:picMkLst>
            <pc:docMk/>
            <pc:sldMk cId="1510143952" sldId="332"/>
            <ac:picMk id="6" creationId="{D7D1C07D-75DD-4A12-9C4C-A9C3E052A3D0}"/>
          </ac:picMkLst>
        </pc:picChg>
        <pc:picChg chg="add del">
          <ac:chgData name="Goparaju, Chinmai" userId="f3752373-3ce7-4a20-990e-eb241001b7fe" providerId="ADAL" clId="{BACEC000-BD97-48EA-841F-EA789983BD3F}" dt="2022-06-30T07:33:25.192" v="2694" actId="26606"/>
          <ac:picMkLst>
            <pc:docMk/>
            <pc:sldMk cId="1510143952" sldId="332"/>
            <ac:picMk id="13" creationId="{B5367E14-E1F7-56E7-94FC-0A8BA37E960E}"/>
          </ac:picMkLst>
        </pc:picChg>
        <pc:picChg chg="add mod ord">
          <ac:chgData name="Goparaju, Chinmai" userId="f3752373-3ce7-4a20-990e-eb241001b7fe" providerId="ADAL" clId="{BACEC000-BD97-48EA-841F-EA789983BD3F}" dt="2022-06-30T07:39:57.560" v="2718" actId="26606"/>
          <ac:picMkLst>
            <pc:docMk/>
            <pc:sldMk cId="1510143952" sldId="332"/>
            <ac:picMk id="14" creationId="{E748C16D-F793-41D4-8E5B-30AAEC251817}"/>
          </ac:picMkLst>
        </pc:picChg>
        <pc:picChg chg="add del">
          <ac:chgData name="Goparaju, Chinmai" userId="f3752373-3ce7-4a20-990e-eb241001b7fe" providerId="ADAL" clId="{BACEC000-BD97-48EA-841F-EA789983BD3F}" dt="2022-06-30T07:33:50.998" v="2698" actId="478"/>
          <ac:picMkLst>
            <pc:docMk/>
            <pc:sldMk cId="1510143952" sldId="332"/>
            <ac:picMk id="29" creationId="{47B6DEAF-5BCB-0253-2F73-16361318A60C}"/>
          </ac:picMkLst>
        </pc:picChg>
      </pc:sldChg>
      <pc:sldChg chg="del">
        <pc:chgData name="Goparaju, Chinmai" userId="f3752373-3ce7-4a20-990e-eb241001b7fe" providerId="ADAL" clId="{BACEC000-BD97-48EA-841F-EA789983BD3F}" dt="2022-06-30T05:00:43.726" v="133" actId="47"/>
        <pc:sldMkLst>
          <pc:docMk/>
          <pc:sldMk cId="3800068970" sldId="335"/>
        </pc:sldMkLst>
      </pc:sldChg>
      <pc:sldChg chg="del">
        <pc:chgData name="Goparaju, Chinmai" userId="f3752373-3ce7-4a20-990e-eb241001b7fe" providerId="ADAL" clId="{BACEC000-BD97-48EA-841F-EA789983BD3F}" dt="2022-06-30T07:15:05.006" v="2023" actId="47"/>
        <pc:sldMkLst>
          <pc:docMk/>
          <pc:sldMk cId="943091750" sldId="336"/>
        </pc:sldMkLst>
      </pc:sldChg>
      <pc:sldChg chg="addSp delSp modSp new mod ord setBg">
        <pc:chgData name="Goparaju, Chinmai" userId="f3752373-3ce7-4a20-990e-eb241001b7fe" providerId="ADAL" clId="{BACEC000-BD97-48EA-841F-EA789983BD3F}" dt="2022-06-30T05:36:24.419" v="718" actId="5793"/>
        <pc:sldMkLst>
          <pc:docMk/>
          <pc:sldMk cId="2728238700" sldId="337"/>
        </pc:sldMkLst>
        <pc:spChg chg="mod">
          <ac:chgData name="Goparaju, Chinmai" userId="f3752373-3ce7-4a20-990e-eb241001b7fe" providerId="ADAL" clId="{BACEC000-BD97-48EA-841F-EA789983BD3F}" dt="2022-06-30T05:17:34.394" v="560" actId="2711"/>
          <ac:spMkLst>
            <pc:docMk/>
            <pc:sldMk cId="2728238700" sldId="337"/>
            <ac:spMk id="2" creationId="{E62AC262-D99C-47AD-BEB7-5903FE70A887}"/>
          </ac:spMkLst>
        </pc:spChg>
        <pc:spChg chg="add del mo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3" creationId="{62830A27-D26D-40CF-B47D-C03411E024CF}"/>
          </ac:spMkLst>
        </pc:spChg>
        <pc:spChg chg="mod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4" creationId="{1A67A653-3DF4-47B9-A94D-CD9C7C607E90}"/>
          </ac:spMkLst>
        </pc:spChg>
        <pc:spChg chg="del">
          <ac:chgData name="Goparaju, Chinmai" userId="f3752373-3ce7-4a20-990e-eb241001b7fe" providerId="ADAL" clId="{BACEC000-BD97-48EA-841F-EA789983BD3F}" dt="2022-06-30T05:02:07.838" v="141" actId="478"/>
          <ac:spMkLst>
            <pc:docMk/>
            <pc:sldMk cId="2728238700" sldId="337"/>
            <ac:spMk id="5" creationId="{3D57D5A7-C88C-479A-AF69-66660C96A681}"/>
          </ac:spMkLst>
        </pc:spChg>
        <pc:spChg chg="del">
          <ac:chgData name="Goparaju, Chinmai" userId="f3752373-3ce7-4a20-990e-eb241001b7fe" providerId="ADAL" clId="{BACEC000-BD97-48EA-841F-EA789983BD3F}" dt="2022-06-30T05:02:10.444" v="142" actId="478"/>
          <ac:spMkLst>
            <pc:docMk/>
            <pc:sldMk cId="2728238700" sldId="337"/>
            <ac:spMk id="6" creationId="{DED7F041-9F46-4BD8-A2AC-8EADEAF99B67}"/>
          </ac:spMkLst>
        </pc:spChg>
        <pc:spChg chg="del">
          <ac:chgData name="Goparaju, Chinmai" userId="f3752373-3ce7-4a20-990e-eb241001b7fe" providerId="ADAL" clId="{BACEC000-BD97-48EA-841F-EA789983BD3F}" dt="2022-06-30T05:02:12.960" v="143" actId="478"/>
          <ac:spMkLst>
            <pc:docMk/>
            <pc:sldMk cId="2728238700" sldId="337"/>
            <ac:spMk id="7" creationId="{C1FC48D6-C9CF-4DAB-976D-6409CEBC2ED6}"/>
          </ac:spMkLst>
        </pc:spChg>
        <pc:spChg chg="mod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8" creationId="{7D1B7D5A-55CF-4AE2-A6F0-EACA865D15D6}"/>
          </ac:spMkLst>
        </pc:spChg>
        <pc:spChg chg="mod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9" creationId="{F5B05D94-1393-4E62-8031-7384CA1D6C1E}"/>
          </ac:spMkLst>
        </pc:spChg>
        <pc:spChg chg="add del">
          <ac:chgData name="Goparaju, Chinmai" userId="f3752373-3ce7-4a20-990e-eb241001b7fe" providerId="ADAL" clId="{BACEC000-BD97-48EA-841F-EA789983BD3F}" dt="2022-06-30T05:02:56.114" v="150" actId="26606"/>
          <ac:spMkLst>
            <pc:docMk/>
            <pc:sldMk cId="2728238700" sldId="337"/>
            <ac:spMk id="1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2:56.114" v="150" actId="26606"/>
          <ac:spMkLst>
            <pc:docMk/>
            <pc:sldMk cId="2728238700" sldId="337"/>
            <ac:spMk id="16" creationId="{0C97EDAC-272B-41CC-86DA-8AC840ADE810}"/>
          </ac:spMkLst>
        </pc:spChg>
        <pc:spChg chg="add del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18" creationId="{26BF6A59-70E8-420E-98E0-243A94A0E782}"/>
          </ac:spMkLst>
        </pc:spChg>
        <pc:spChg chg="add del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19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20" creationId="{0C97EDAC-272B-41CC-86DA-8AC840ADE810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2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11.154" v="485" actId="26606"/>
          <ac:spMkLst>
            <pc:docMk/>
            <pc:sldMk cId="2728238700" sldId="337"/>
            <ac:spMk id="2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27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08:11.154" v="485" actId="26606"/>
          <ac:spMkLst>
            <pc:docMk/>
            <pc:sldMk cId="2728238700" sldId="337"/>
            <ac:spMk id="28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29" creationId="{3A767031-C99F-4567-B7D9-353331C77909}"/>
          </ac:spMkLst>
        </pc:spChg>
        <pc:spChg chg="add del">
          <ac:chgData name="Goparaju, Chinmai" userId="f3752373-3ce7-4a20-990e-eb241001b7fe" providerId="ADAL" clId="{BACEC000-BD97-48EA-841F-EA789983BD3F}" dt="2022-06-30T05:08:11.154" v="485" actId="26606"/>
          <ac:spMkLst>
            <pc:docMk/>
            <pc:sldMk cId="2728238700" sldId="337"/>
            <ac:spMk id="30" creationId="{61DF3E2F-0A88-4C55-8678-0764BF7339D9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1" creationId="{63FEDEE9-12A6-4011-A532-8071D6086BF8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2" creationId="{62830A27-D26D-40CF-B47D-C03411E024CF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3" creationId="{57C37CE9-19CE-49DF-A887-2214EBB1F097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5" creationId="{7EF84E8E-7E93-4DEE-BCFB-2AE29098B5C3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7" creationId="{9046502B-E9B6-4225-B8EE-BC5D644686B0}"/>
          </ac:spMkLst>
        </pc:spChg>
        <pc:spChg chg="add del">
          <ac:chgData name="Goparaju, Chinmai" userId="f3752373-3ce7-4a20-990e-eb241001b7fe" providerId="ADAL" clId="{BACEC000-BD97-48EA-841F-EA789983BD3F}" dt="2022-06-30T05:08:16.010" v="487" actId="26606"/>
          <ac:spMkLst>
            <pc:docMk/>
            <pc:sldMk cId="2728238700" sldId="337"/>
            <ac:spMk id="39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2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3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4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5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6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7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08:22.831" v="489" actId="26606"/>
          <ac:spMkLst>
            <pc:docMk/>
            <pc:sldMk cId="2728238700" sldId="337"/>
            <ac:spMk id="48" creationId="{62830A27-D26D-40CF-B47D-C03411E024CF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1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2" creationId="{3A767031-C99F-4567-B7D9-353331C77909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3" creationId="{63FEDEE9-12A6-4011-A532-8071D6086BF8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4" creationId="{57C37CE9-19CE-49DF-A887-2214EBB1F097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5" creationId="{7EF84E8E-7E93-4DEE-BCFB-2AE29098B5C3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6" creationId="{9046502B-E9B6-4225-B8EE-BC5D644686B0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7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5:08:23.884" v="491" actId="26606"/>
          <ac:spMkLst>
            <pc:docMk/>
            <pc:sldMk cId="2728238700" sldId="337"/>
            <ac:spMk id="58" creationId="{62830A27-D26D-40CF-B47D-C03411E024CF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1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2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3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4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5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6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7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08:25.956" v="493" actId="26606"/>
          <ac:spMkLst>
            <pc:docMk/>
            <pc:sldMk cId="2728238700" sldId="337"/>
            <ac:spMk id="68" creationId="{62830A27-D26D-40CF-B47D-C03411E024CF}"/>
          </ac:spMkLst>
        </pc:spChg>
        <pc:spChg chg="add del">
          <ac:chgData name="Goparaju, Chinmai" userId="f3752373-3ce7-4a20-990e-eb241001b7fe" providerId="ADAL" clId="{BACEC000-BD97-48EA-841F-EA789983BD3F}" dt="2022-06-30T05:08:49.940" v="495" actId="26606"/>
          <ac:spMkLst>
            <pc:docMk/>
            <pc:sldMk cId="2728238700" sldId="337"/>
            <ac:spMk id="7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08:49.940" v="495" actId="26606"/>
          <ac:spMkLst>
            <pc:docMk/>
            <pc:sldMk cId="2728238700" sldId="337"/>
            <ac:spMk id="71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08:49.940" v="495" actId="26606"/>
          <ac:spMkLst>
            <pc:docMk/>
            <pc:sldMk cId="2728238700" sldId="337"/>
            <ac:spMk id="72" creationId="{61DF3E2F-0A88-4C55-8678-0764BF7339D9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5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6" creationId="{32768DCD-B824-413A-B330-8D57ADB3724C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7" creationId="{96E45848-BEDA-4F24-9C4E-DA2120958262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8" creationId="{B2BB8117-A903-442C-9223-A4FEB85C3271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79" creationId="{C59300B8-3117-43F8-9F8E-68DB9F002F92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80" creationId="{1AFAE680-42C1-4104-B74F-B0A8F1FB264A}"/>
          </ac:spMkLst>
        </pc:spChg>
        <pc:spChg chg="add">
          <ac:chgData name="Goparaju, Chinmai" userId="f3752373-3ce7-4a20-990e-eb241001b7fe" providerId="ADAL" clId="{BACEC000-BD97-48EA-841F-EA789983BD3F}" dt="2022-06-30T05:08:49.953" v="496" actId="26606"/>
          <ac:spMkLst>
            <pc:docMk/>
            <pc:sldMk cId="2728238700" sldId="337"/>
            <ac:spMk id="81" creationId="{828A8BA9-B3FE-4C96-A0A1-72A0D2C85578}"/>
          </ac:spMkLst>
        </pc:spChg>
        <pc:spChg chg="add mod">
          <ac:chgData name="Goparaju, Chinmai" userId="f3752373-3ce7-4a20-990e-eb241001b7fe" providerId="ADAL" clId="{BACEC000-BD97-48EA-841F-EA789983BD3F}" dt="2022-06-30T05:36:24.419" v="718" actId="5793"/>
          <ac:spMkLst>
            <pc:docMk/>
            <pc:sldMk cId="2728238700" sldId="337"/>
            <ac:spMk id="82" creationId="{62830A27-D26D-40CF-B47D-C03411E024CF}"/>
          </ac:spMkLst>
        </pc:spChg>
        <pc:graphicFrameChg chg="add del">
          <ac:chgData name="Goparaju, Chinmai" userId="f3752373-3ce7-4a20-990e-eb241001b7fe" providerId="ADAL" clId="{BACEC000-BD97-48EA-841F-EA789983BD3F}" dt="2022-06-30T05:08:11.154" v="485" actId="26606"/>
          <ac:graphicFrameMkLst>
            <pc:docMk/>
            <pc:sldMk cId="2728238700" sldId="337"/>
            <ac:graphicFrameMk id="22" creationId="{01F3DD05-792E-CEA5-54CE-9439DD438FD7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5:08:49.940" v="495" actId="26606"/>
          <ac:graphicFrameMkLst>
            <pc:docMk/>
            <pc:sldMk cId="2728238700" sldId="337"/>
            <ac:graphicFrameMk id="73" creationId="{E8886A2E-C52A-8BDC-6372-19F9A1EA6ED8}"/>
          </ac:graphicFrameMkLst>
        </pc:graphicFrameChg>
      </pc:sldChg>
      <pc:sldChg chg="del">
        <pc:chgData name="Goparaju, Chinmai" userId="f3752373-3ce7-4a20-990e-eb241001b7fe" providerId="ADAL" clId="{BACEC000-BD97-48EA-841F-EA789983BD3F}" dt="2022-06-30T05:00:33.958" v="131" actId="47"/>
        <pc:sldMkLst>
          <pc:docMk/>
          <pc:sldMk cId="33020697" sldId="338"/>
        </pc:sldMkLst>
      </pc:sldChg>
      <pc:sldChg chg="delSp modSp new del mod ord">
        <pc:chgData name="Goparaju, Chinmai" userId="f3752373-3ce7-4a20-990e-eb241001b7fe" providerId="ADAL" clId="{BACEC000-BD97-48EA-841F-EA789983BD3F}" dt="2022-06-30T05:38:55.350" v="834" actId="47"/>
        <pc:sldMkLst>
          <pc:docMk/>
          <pc:sldMk cId="1291132965" sldId="338"/>
        </pc:sldMkLst>
        <pc:spChg chg="mod">
          <ac:chgData name="Goparaju, Chinmai" userId="f3752373-3ce7-4a20-990e-eb241001b7fe" providerId="ADAL" clId="{BACEC000-BD97-48EA-841F-EA789983BD3F}" dt="2022-06-30T05:33:57.301" v="713" actId="20577"/>
          <ac:spMkLst>
            <pc:docMk/>
            <pc:sldMk cId="1291132965" sldId="338"/>
            <ac:spMk id="5" creationId="{EB8881B4-1736-49C8-BAFD-B2CD89251414}"/>
          </ac:spMkLst>
        </pc:spChg>
        <pc:spChg chg="mod">
          <ac:chgData name="Goparaju, Chinmai" userId="f3752373-3ce7-4a20-990e-eb241001b7fe" providerId="ADAL" clId="{BACEC000-BD97-48EA-841F-EA789983BD3F}" dt="2022-06-30T05:38:15.935" v="833" actId="20577"/>
          <ac:spMkLst>
            <pc:docMk/>
            <pc:sldMk cId="1291132965" sldId="338"/>
            <ac:spMk id="6" creationId="{AE9B9B28-D1DC-4F97-AA30-BD2F974259C0}"/>
          </ac:spMkLst>
        </pc:spChg>
        <pc:spChg chg="del">
          <ac:chgData name="Goparaju, Chinmai" userId="f3752373-3ce7-4a20-990e-eb241001b7fe" providerId="ADAL" clId="{BACEC000-BD97-48EA-841F-EA789983BD3F}" dt="2022-06-30T05:33:22.778" v="691" actId="478"/>
          <ac:spMkLst>
            <pc:docMk/>
            <pc:sldMk cId="1291132965" sldId="338"/>
            <ac:spMk id="7" creationId="{556E70EC-C156-4A6D-95FC-C597A99065C9}"/>
          </ac:spMkLst>
        </pc:spChg>
        <pc:spChg chg="del">
          <ac:chgData name="Goparaju, Chinmai" userId="f3752373-3ce7-4a20-990e-eb241001b7fe" providerId="ADAL" clId="{BACEC000-BD97-48EA-841F-EA789983BD3F}" dt="2022-06-30T05:33:24.764" v="692" actId="478"/>
          <ac:spMkLst>
            <pc:docMk/>
            <pc:sldMk cId="1291132965" sldId="338"/>
            <ac:spMk id="8" creationId="{A0C1E971-A7D0-45A5-9609-5E7D5D21084F}"/>
          </ac:spMkLst>
        </pc:spChg>
      </pc:sldChg>
      <pc:sldChg chg="addSp delSp modSp new mod setBg">
        <pc:chgData name="Goparaju, Chinmai" userId="f3752373-3ce7-4a20-990e-eb241001b7fe" providerId="ADAL" clId="{BACEC000-BD97-48EA-841F-EA789983BD3F}" dt="2022-06-30T07:43:24.097" v="2730" actId="20577"/>
        <pc:sldMkLst>
          <pc:docMk/>
          <pc:sldMk cId="3906751688" sldId="338"/>
        </pc:sldMkLst>
        <pc:spChg chg="mod or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2" creationId="{91C1CDB5-F9B0-433E-A26B-A7872EFF0AAC}"/>
          </ac:spMkLst>
        </pc:spChg>
        <pc:spChg chg="del mod">
          <ac:chgData name="Goparaju, Chinmai" userId="f3752373-3ce7-4a20-990e-eb241001b7fe" providerId="ADAL" clId="{BACEC000-BD97-48EA-841F-EA789983BD3F}" dt="2022-06-30T05:45:46.965" v="853" actId="931"/>
          <ac:spMkLst>
            <pc:docMk/>
            <pc:sldMk cId="3906751688" sldId="338"/>
            <ac:spMk id="3" creationId="{B8EF0109-785B-475B-AFD5-CF8976B07985}"/>
          </ac:spMkLst>
        </pc:spChg>
        <pc:spChg chg="mo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4" creationId="{154D3A27-0A1E-48D9-919C-45F146255A07}"/>
          </ac:spMkLst>
        </pc:spChg>
        <pc:spChg chg="del mod">
          <ac:chgData name="Goparaju, Chinmai" userId="f3752373-3ce7-4a20-990e-eb241001b7fe" providerId="ADAL" clId="{BACEC000-BD97-48EA-841F-EA789983BD3F}" dt="2022-06-30T05:39:17.154" v="837" actId="478"/>
          <ac:spMkLst>
            <pc:docMk/>
            <pc:sldMk cId="3906751688" sldId="338"/>
            <ac:spMk id="5" creationId="{952F5C40-722A-4899-AA1C-D1A69785CC73}"/>
          </ac:spMkLst>
        </pc:spChg>
        <pc:spChg chg="del">
          <ac:chgData name="Goparaju, Chinmai" userId="f3752373-3ce7-4a20-990e-eb241001b7fe" providerId="ADAL" clId="{BACEC000-BD97-48EA-841F-EA789983BD3F}" dt="2022-06-30T05:39:20.167" v="838" actId="478"/>
          <ac:spMkLst>
            <pc:docMk/>
            <pc:sldMk cId="3906751688" sldId="338"/>
            <ac:spMk id="6" creationId="{0AACE465-2906-4490-B498-ACAD02690453}"/>
          </ac:spMkLst>
        </pc:spChg>
        <pc:spChg chg="del">
          <ac:chgData name="Goparaju, Chinmai" userId="f3752373-3ce7-4a20-990e-eb241001b7fe" providerId="ADAL" clId="{BACEC000-BD97-48EA-841F-EA789983BD3F}" dt="2022-06-30T05:39:21.730" v="839" actId="478"/>
          <ac:spMkLst>
            <pc:docMk/>
            <pc:sldMk cId="3906751688" sldId="338"/>
            <ac:spMk id="7" creationId="{8A28F945-A402-4968-B9F1-7B28D367930C}"/>
          </ac:spMkLst>
        </pc:spChg>
        <pc:spChg chg="mo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8" creationId="{F1C5933D-E133-4703-A1B0-41270C2244DB}"/>
          </ac:spMkLst>
        </pc:spChg>
        <pc:spChg chg="mo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9" creationId="{59705AA7-F2E9-4FCB-B199-60343F157FB1}"/>
          </ac:spMkLst>
        </pc:spChg>
        <pc:spChg chg="add del">
          <ac:chgData name="Goparaju, Chinmai" userId="f3752373-3ce7-4a20-990e-eb241001b7fe" providerId="ADAL" clId="{BACEC000-BD97-48EA-841F-EA789983BD3F}" dt="2022-06-30T05:52:20.576" v="881" actId="26606"/>
          <ac:spMkLst>
            <pc:docMk/>
            <pc:sldMk cId="3906751688" sldId="338"/>
            <ac:spMk id="25" creationId="{F3CBFA03-7691-87B3-6714-2C4C773A06D5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2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2:20.576" v="881" actId="26606"/>
          <ac:spMkLst>
            <pc:docMk/>
            <pc:sldMk cId="3906751688" sldId="338"/>
            <ac:spMk id="2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2:20.576" v="881" actId="26606"/>
          <ac:spMkLst>
            <pc:docMk/>
            <pc:sldMk cId="3906751688" sldId="338"/>
            <ac:spMk id="30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2:20.576" v="881" actId="26606"/>
          <ac:spMkLst>
            <pc:docMk/>
            <pc:sldMk cId="3906751688" sldId="338"/>
            <ac:spMk id="32" creationId="{19F9CD66-32FC-448F-B4C5-67D17508A226}"/>
          </ac:spMkLst>
        </pc:spChg>
        <pc:spChg chg="add mod">
          <ac:chgData name="Goparaju, Chinmai" userId="f3752373-3ce7-4a20-990e-eb241001b7fe" providerId="ADAL" clId="{BACEC000-BD97-48EA-841F-EA789983BD3F}" dt="2022-06-30T06:15:23.465" v="1281" actId="14100"/>
          <ac:spMkLst>
            <pc:docMk/>
            <pc:sldMk cId="3906751688" sldId="338"/>
            <ac:spMk id="33" creationId="{EB9EFAEA-260D-49D4-93B1-C409251FB9D8}"/>
          </ac:spMkLst>
        </pc:spChg>
        <pc:spChg chg="add del">
          <ac:chgData name="Goparaju, Chinmai" userId="f3752373-3ce7-4a20-990e-eb241001b7fe" providerId="ADAL" clId="{BACEC000-BD97-48EA-841F-EA789983BD3F}" dt="2022-06-30T05:52:22.317" v="883" actId="26606"/>
          <ac:spMkLst>
            <pc:docMk/>
            <pc:sldMk cId="3906751688" sldId="338"/>
            <ac:spMk id="3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2:22.317" v="883" actId="26606"/>
          <ac:spMkLst>
            <pc:docMk/>
            <pc:sldMk cId="3906751688" sldId="338"/>
            <ac:spMk id="35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2:22.317" v="883" actId="26606"/>
          <ac:spMkLst>
            <pc:docMk/>
            <pc:sldMk cId="3906751688" sldId="338"/>
            <ac:spMk id="36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52:22.317" v="883" actId="26606"/>
          <ac:spMkLst>
            <pc:docMk/>
            <pc:sldMk cId="3906751688" sldId="338"/>
            <ac:spMk id="37" creationId="{62C16EDF-5D28-5FA6-DFF2-EB1BB3FD6369}"/>
          </ac:spMkLst>
        </pc:spChg>
        <pc:spChg chg="add mod">
          <ac:chgData name="Goparaju, Chinmai" userId="f3752373-3ce7-4a20-990e-eb241001b7fe" providerId="ADAL" clId="{BACEC000-BD97-48EA-841F-EA789983BD3F}" dt="2022-06-30T06:15:59.717" v="1286" actId="20577"/>
          <ac:spMkLst>
            <pc:docMk/>
            <pc:sldMk cId="3906751688" sldId="338"/>
            <ac:spMk id="38" creationId="{00724F92-A26D-4067-9818-D6748EBF2E1D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39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40" creationId="{11884203-7A1F-4059-B697-23D53FA8A296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41" creationId="{A5C31099-1BBD-40CE-BC60-FCE50741940D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42" creationId="{AE12D6A8-795F-441C-B70F-F3E0D262FC6E}"/>
          </ac:spMkLst>
        </pc:spChg>
        <pc:spChg chg="add del">
          <ac:chgData name="Goparaju, Chinmai" userId="f3752373-3ce7-4a20-990e-eb241001b7fe" providerId="ADAL" clId="{BACEC000-BD97-48EA-841F-EA789983BD3F}" dt="2022-06-30T05:52:23.497" v="885" actId="26606"/>
          <ac:spMkLst>
            <pc:docMk/>
            <pc:sldMk cId="3906751688" sldId="338"/>
            <ac:spMk id="43" creationId="{77E975BE-D56B-41D7-A042-1DB14B6EBF3B}"/>
          </ac:spMkLst>
        </pc:spChg>
        <pc:spChg chg="add mod">
          <ac:chgData name="Goparaju, Chinmai" userId="f3752373-3ce7-4a20-990e-eb241001b7fe" providerId="ADAL" clId="{BACEC000-BD97-48EA-841F-EA789983BD3F}" dt="2022-06-30T06:16:05.360" v="1287" actId="14100"/>
          <ac:spMkLst>
            <pc:docMk/>
            <pc:sldMk cId="3906751688" sldId="338"/>
            <ac:spMk id="44" creationId="{0128FEDC-EA79-48FF-ABC4-9E7CF4331A75}"/>
          </ac:spMkLst>
        </pc:spChg>
        <pc:spChg chg="add del">
          <ac:chgData name="Goparaju, Chinmai" userId="f3752373-3ce7-4a20-990e-eb241001b7fe" providerId="ADAL" clId="{BACEC000-BD97-48EA-841F-EA789983BD3F}" dt="2022-06-30T05:52:39.833" v="891" actId="26606"/>
          <ac:spMkLst>
            <pc:docMk/>
            <pc:sldMk cId="3906751688" sldId="338"/>
            <ac:spMk id="4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2:39.833" v="891" actId="26606"/>
          <ac:spMkLst>
            <pc:docMk/>
            <pc:sldMk cId="3906751688" sldId="338"/>
            <ac:spMk id="46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2:39.833" v="891" actId="26606"/>
          <ac:spMkLst>
            <pc:docMk/>
            <pc:sldMk cId="3906751688" sldId="338"/>
            <ac:spMk id="47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52:33.683" v="887" actId="931"/>
          <ac:spMkLst>
            <pc:docMk/>
            <pc:sldMk cId="3906751688" sldId="338"/>
            <ac:spMk id="48" creationId="{F3CBFA03-7691-87B3-6714-2C4C773A06D5}"/>
          </ac:spMkLst>
        </pc:spChg>
        <pc:spChg chg="add mod">
          <ac:chgData name="Goparaju, Chinmai" userId="f3752373-3ce7-4a20-990e-eb241001b7fe" providerId="ADAL" clId="{BACEC000-BD97-48EA-841F-EA789983BD3F}" dt="2022-06-30T06:11:41.269" v="1214" actId="20577"/>
          <ac:spMkLst>
            <pc:docMk/>
            <pc:sldMk cId="3906751688" sldId="338"/>
            <ac:spMk id="49" creationId="{43EC68CC-3DA2-4C3F-BDCF-D5AF2EFFCC74}"/>
          </ac:spMkLst>
        </pc:spChg>
        <pc:spChg chg="add del mod">
          <ac:chgData name="Goparaju, Chinmai" userId="f3752373-3ce7-4a20-990e-eb241001b7fe" providerId="ADAL" clId="{BACEC000-BD97-48EA-841F-EA789983BD3F}" dt="2022-06-30T06:12:17.897" v="1219"/>
          <ac:spMkLst>
            <pc:docMk/>
            <pc:sldMk cId="3906751688" sldId="338"/>
            <ac:spMk id="50" creationId="{5AAC37E0-968A-4FED-827D-AB9F63582E3A}"/>
          </ac:spMkLst>
        </pc:spChg>
        <pc:spChg chg="add del">
          <ac:chgData name="Goparaju, Chinmai" userId="f3752373-3ce7-4a20-990e-eb241001b7fe" providerId="ADAL" clId="{BACEC000-BD97-48EA-841F-EA789983BD3F}" dt="2022-06-30T05:52:49.810" v="892" actId="931"/>
          <ac:spMkLst>
            <pc:docMk/>
            <pc:sldMk cId="3906751688" sldId="338"/>
            <ac:spMk id="51" creationId="{A0722DB0-4917-6AA2-B89D-3D559C07E698}"/>
          </ac:spMkLst>
        </pc:spChg>
        <pc:spChg chg="add mod">
          <ac:chgData name="Goparaju, Chinmai" userId="f3752373-3ce7-4a20-990e-eb241001b7fe" providerId="ADAL" clId="{BACEC000-BD97-48EA-841F-EA789983BD3F}" dt="2022-06-30T07:43:24.097" v="2730" actId="20577"/>
          <ac:spMkLst>
            <pc:docMk/>
            <pc:sldMk cId="3906751688" sldId="338"/>
            <ac:spMk id="52" creationId="{AFBC2B35-FF4D-4B72-8F40-949106ABD15A}"/>
          </ac:spMkLst>
        </pc:spChg>
        <pc:spChg chg="add del">
          <ac:chgData name="Goparaju, Chinmai" userId="f3752373-3ce7-4a20-990e-eb241001b7fe" providerId="ADAL" clId="{BACEC000-BD97-48EA-841F-EA789983BD3F}" dt="2022-06-30T05:53:19.320" v="902" actId="26606"/>
          <ac:spMkLst>
            <pc:docMk/>
            <pc:sldMk cId="3906751688" sldId="338"/>
            <ac:spMk id="5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3:19.320" v="902" actId="26606"/>
          <ac:spMkLst>
            <pc:docMk/>
            <pc:sldMk cId="3906751688" sldId="338"/>
            <ac:spMk id="56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3:19.320" v="902" actId="26606"/>
          <ac:spMkLst>
            <pc:docMk/>
            <pc:sldMk cId="3906751688" sldId="338"/>
            <ac:spMk id="58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6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65" creationId="{8C37C960-91F5-4F61-B2CD-8A037920720B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69" creationId="{215FE3EC-3F69-DC39-B64A-86B36121F83D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7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74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76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78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0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2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4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6" creationId="{16272B6F-135F-45E6-8F46-83B32059F20C}"/>
          </ac:spMkLst>
        </pc:spChg>
        <pc:spChg chg="add del">
          <ac:chgData name="Goparaju, Chinmai" userId="f3752373-3ce7-4a20-990e-eb241001b7fe" providerId="ADAL" clId="{BACEC000-BD97-48EA-841F-EA789983BD3F}" dt="2022-06-30T05:53:38.935" v="905" actId="26606"/>
          <ac:spMkLst>
            <pc:docMk/>
            <pc:sldMk cId="3906751688" sldId="338"/>
            <ac:spMk id="88" creationId="{19F9CD66-32FC-448F-B4C5-67D17508A226}"/>
          </ac:spMkLst>
        </pc:spChg>
        <pc:spChg chg="ad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90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5:53:38.945" v="906" actId="26606"/>
          <ac:spMkLst>
            <pc:docMk/>
            <pc:sldMk cId="3906751688" sldId="338"/>
            <ac:spMk id="91" creationId="{19B36E71-93BD-4984-AC9C-CC9FB9CC06D6}"/>
          </ac:spMkLst>
        </pc:spChg>
        <pc:spChg chg="add del mod">
          <ac:chgData name="Goparaju, Chinmai" userId="f3752373-3ce7-4a20-990e-eb241001b7fe" providerId="ADAL" clId="{BACEC000-BD97-48EA-841F-EA789983BD3F}" dt="2022-06-30T05:54:40.862" v="922" actId="478"/>
          <ac:spMkLst>
            <pc:docMk/>
            <pc:sldMk cId="3906751688" sldId="338"/>
            <ac:spMk id="92" creationId="{8C0036D4-0235-6BBD-BA86-07557BE68032}"/>
          </ac:spMkLst>
        </pc:spChg>
        <pc:picChg chg="add mod ord">
          <ac:chgData name="Goparaju, Chinmai" userId="f3752373-3ce7-4a20-990e-eb241001b7fe" providerId="ADAL" clId="{BACEC000-BD97-48EA-841F-EA789983BD3F}" dt="2022-06-30T05:54:49.257" v="925" actId="1076"/>
          <ac:picMkLst>
            <pc:docMk/>
            <pc:sldMk cId="3906751688" sldId="338"/>
            <ac:picMk id="11" creationId="{DE21D929-E55C-4822-8575-3060C80253B2}"/>
          </ac:picMkLst>
        </pc:picChg>
        <pc:picChg chg="add mod ord">
          <ac:chgData name="Goparaju, Chinmai" userId="f3752373-3ce7-4a20-990e-eb241001b7fe" providerId="ADAL" clId="{BACEC000-BD97-48EA-841F-EA789983BD3F}" dt="2022-06-30T05:54:55.399" v="927" actId="1076"/>
          <ac:picMkLst>
            <pc:docMk/>
            <pc:sldMk cId="3906751688" sldId="338"/>
            <ac:picMk id="13" creationId="{2929D2F2-402C-4052-8152-710AFF508F81}"/>
          </ac:picMkLst>
        </pc:picChg>
        <pc:picChg chg="add del mod">
          <ac:chgData name="Goparaju, Chinmai" userId="f3752373-3ce7-4a20-990e-eb241001b7fe" providerId="ADAL" clId="{BACEC000-BD97-48EA-841F-EA789983BD3F}" dt="2022-06-30T05:52:03.472" v="875" actId="478"/>
          <ac:picMkLst>
            <pc:docMk/>
            <pc:sldMk cId="3906751688" sldId="338"/>
            <ac:picMk id="15" creationId="{887E6FD3-37C7-47BF-A8EF-0344032215F4}"/>
          </ac:picMkLst>
        </pc:picChg>
        <pc:picChg chg="add del mod">
          <ac:chgData name="Goparaju, Chinmai" userId="f3752373-3ce7-4a20-990e-eb241001b7fe" providerId="ADAL" clId="{BACEC000-BD97-48EA-841F-EA789983BD3F}" dt="2022-06-30T05:52:03.472" v="875" actId="478"/>
          <ac:picMkLst>
            <pc:docMk/>
            <pc:sldMk cId="3906751688" sldId="338"/>
            <ac:picMk id="17" creationId="{3F695C43-C01A-4847-9272-D6844D896EA2}"/>
          </ac:picMkLst>
        </pc:picChg>
        <pc:picChg chg="add del mod">
          <ac:chgData name="Goparaju, Chinmai" userId="f3752373-3ce7-4a20-990e-eb241001b7fe" providerId="ADAL" clId="{BACEC000-BD97-48EA-841F-EA789983BD3F}" dt="2022-06-30T05:52:03.472" v="875" actId="478"/>
          <ac:picMkLst>
            <pc:docMk/>
            <pc:sldMk cId="3906751688" sldId="338"/>
            <ac:picMk id="19" creationId="{F2D43293-4109-4353-9F5A-7100CE9ADE30}"/>
          </ac:picMkLst>
        </pc:picChg>
        <pc:picChg chg="add del mod ord">
          <ac:chgData name="Goparaju, Chinmai" userId="f3752373-3ce7-4a20-990e-eb241001b7fe" providerId="ADAL" clId="{BACEC000-BD97-48EA-841F-EA789983BD3F}" dt="2022-06-30T05:53:16.262" v="901" actId="478"/>
          <ac:picMkLst>
            <pc:docMk/>
            <pc:sldMk cId="3906751688" sldId="338"/>
            <ac:picMk id="21" creationId="{B86D3B62-23B0-4006-85E7-DBFCCE9AC84B}"/>
          </ac:picMkLst>
        </pc:picChg>
        <pc:picChg chg="add mod ord">
          <ac:chgData name="Goparaju, Chinmai" userId="f3752373-3ce7-4a20-990e-eb241001b7fe" providerId="ADAL" clId="{BACEC000-BD97-48EA-841F-EA789983BD3F}" dt="2022-06-30T05:55:03.549" v="929" actId="1076"/>
          <ac:picMkLst>
            <pc:docMk/>
            <pc:sldMk cId="3906751688" sldId="338"/>
            <ac:picMk id="23" creationId="{5EA6F86C-2F50-4C02-85D0-0117B49B227E}"/>
          </ac:picMkLst>
        </pc:picChg>
        <pc:picChg chg="add mod ord">
          <ac:chgData name="Goparaju, Chinmai" userId="f3752373-3ce7-4a20-990e-eb241001b7fe" providerId="ADAL" clId="{BACEC000-BD97-48EA-841F-EA789983BD3F}" dt="2022-06-30T05:55:08.243" v="930" actId="1076"/>
          <ac:picMkLst>
            <pc:docMk/>
            <pc:sldMk cId="3906751688" sldId="338"/>
            <ac:picMk id="27" creationId="{14047581-5F35-4CED-8F9D-A4C4C6B97272}"/>
          </ac:picMkLst>
        </pc:picChg>
        <pc:picChg chg="add mod">
          <ac:chgData name="Goparaju, Chinmai" userId="f3752373-3ce7-4a20-990e-eb241001b7fe" providerId="ADAL" clId="{BACEC000-BD97-48EA-841F-EA789983BD3F}" dt="2022-06-30T06:03:16.403" v="1058" actId="14100"/>
          <ac:picMkLst>
            <pc:docMk/>
            <pc:sldMk cId="3906751688" sldId="338"/>
            <ac:picMk id="31" creationId="{0F634C4A-A0BB-4DE2-A33F-E441C026F667}"/>
          </ac:picMkLst>
        </pc:picChg>
      </pc:sldChg>
      <pc:sldChg chg="delSp modSp new del mod">
        <pc:chgData name="Goparaju, Chinmai" userId="f3752373-3ce7-4a20-990e-eb241001b7fe" providerId="ADAL" clId="{BACEC000-BD97-48EA-841F-EA789983BD3F}" dt="2022-06-30T05:33:09.564" v="687" actId="47"/>
        <pc:sldMkLst>
          <pc:docMk/>
          <pc:sldMk cId="4002109425" sldId="338"/>
        </pc:sldMkLst>
        <pc:spChg chg="del mod">
          <ac:chgData name="Goparaju, Chinmai" userId="f3752373-3ce7-4a20-990e-eb241001b7fe" providerId="ADAL" clId="{BACEC000-BD97-48EA-841F-EA789983BD3F}" dt="2022-06-30T05:32:50.457" v="686" actId="478"/>
          <ac:spMkLst>
            <pc:docMk/>
            <pc:sldMk cId="4002109425" sldId="338"/>
            <ac:spMk id="2" creationId="{F04B7446-46E2-4411-9113-2F8B982E01AD}"/>
          </ac:spMkLst>
        </pc:spChg>
        <pc:spChg chg="del mod">
          <ac:chgData name="Goparaju, Chinmai" userId="f3752373-3ce7-4a20-990e-eb241001b7fe" providerId="ADAL" clId="{BACEC000-BD97-48EA-841F-EA789983BD3F}" dt="2022-06-30T05:32:38.339" v="683" actId="478"/>
          <ac:spMkLst>
            <pc:docMk/>
            <pc:sldMk cId="4002109425" sldId="338"/>
            <ac:spMk id="3" creationId="{D9BE141C-A9FC-4E2A-9035-FF6B1531291D}"/>
          </ac:spMkLst>
        </pc:spChg>
        <pc:spChg chg="del mod">
          <ac:chgData name="Goparaju, Chinmai" userId="f3752373-3ce7-4a20-990e-eb241001b7fe" providerId="ADAL" clId="{BACEC000-BD97-48EA-841F-EA789983BD3F}" dt="2022-06-30T05:32:19.360" v="679" actId="478"/>
          <ac:spMkLst>
            <pc:docMk/>
            <pc:sldMk cId="4002109425" sldId="338"/>
            <ac:spMk id="5" creationId="{E66923FE-5F78-4829-96DD-97D04D2467C4}"/>
          </ac:spMkLst>
        </pc:spChg>
        <pc:spChg chg="del">
          <ac:chgData name="Goparaju, Chinmai" userId="f3752373-3ce7-4a20-990e-eb241001b7fe" providerId="ADAL" clId="{BACEC000-BD97-48EA-841F-EA789983BD3F}" dt="2022-06-30T05:32:21.915" v="680" actId="478"/>
          <ac:spMkLst>
            <pc:docMk/>
            <pc:sldMk cId="4002109425" sldId="338"/>
            <ac:spMk id="6" creationId="{7C284F28-BFA9-452D-97A9-F74B3B3B5E7A}"/>
          </ac:spMkLst>
        </pc:spChg>
        <pc:spChg chg="del">
          <ac:chgData name="Goparaju, Chinmai" userId="f3752373-3ce7-4a20-990e-eb241001b7fe" providerId="ADAL" clId="{BACEC000-BD97-48EA-841F-EA789983BD3F}" dt="2022-06-30T05:32:23.654" v="681" actId="478"/>
          <ac:spMkLst>
            <pc:docMk/>
            <pc:sldMk cId="4002109425" sldId="338"/>
            <ac:spMk id="7" creationId="{99F0A948-65BB-4245-812E-C87F35A3189A}"/>
          </ac:spMkLst>
        </pc:spChg>
      </pc:sldChg>
      <pc:sldChg chg="del">
        <pc:chgData name="Goparaju, Chinmai" userId="f3752373-3ce7-4a20-990e-eb241001b7fe" providerId="ADAL" clId="{BACEC000-BD97-48EA-841F-EA789983BD3F}" dt="2022-06-30T05:00:36.080" v="132" actId="47"/>
        <pc:sldMkLst>
          <pc:docMk/>
          <pc:sldMk cId="2262191475" sldId="339"/>
        </pc:sldMkLst>
      </pc:sldChg>
      <pc:sldChg chg="addSp delSp modSp new mod ord">
        <pc:chgData name="Goparaju, Chinmai" userId="f3752373-3ce7-4a20-990e-eb241001b7fe" providerId="ADAL" clId="{BACEC000-BD97-48EA-841F-EA789983BD3F}" dt="2022-06-30T06:18:15.732" v="1334" actId="26606"/>
        <pc:sldMkLst>
          <pc:docMk/>
          <pc:sldMk cId="2786174647" sldId="339"/>
        </pc:sldMkLst>
        <pc:spChg chg="mod">
          <ac:chgData name="Goparaju, Chinmai" userId="f3752373-3ce7-4a20-990e-eb241001b7fe" providerId="ADAL" clId="{BACEC000-BD97-48EA-841F-EA789983BD3F}" dt="2022-06-30T06:00:15.419" v="964" actId="20577"/>
          <ac:spMkLst>
            <pc:docMk/>
            <pc:sldMk cId="2786174647" sldId="339"/>
            <ac:spMk id="5" creationId="{D2F72D79-0039-4549-AF21-C83F183B5B77}"/>
          </ac:spMkLst>
        </pc:spChg>
        <pc:spChg chg="del mod">
          <ac:chgData name="Goparaju, Chinmai" userId="f3752373-3ce7-4a20-990e-eb241001b7fe" providerId="ADAL" clId="{BACEC000-BD97-48EA-841F-EA789983BD3F}" dt="2022-06-30T06:18:15.732" v="1334" actId="26606"/>
          <ac:spMkLst>
            <pc:docMk/>
            <pc:sldMk cId="2786174647" sldId="339"/>
            <ac:spMk id="6" creationId="{B2E709A5-110D-4B4F-8E63-8FC743B7FB9A}"/>
          </ac:spMkLst>
        </pc:spChg>
        <pc:spChg chg="del">
          <ac:chgData name="Goparaju, Chinmai" userId="f3752373-3ce7-4a20-990e-eb241001b7fe" providerId="ADAL" clId="{BACEC000-BD97-48EA-841F-EA789983BD3F}" dt="2022-06-30T05:58:08.899" v="934" actId="478"/>
          <ac:spMkLst>
            <pc:docMk/>
            <pc:sldMk cId="2786174647" sldId="339"/>
            <ac:spMk id="7" creationId="{B4F8BD65-BB40-4156-B295-7E3DBFFE689A}"/>
          </ac:spMkLst>
        </pc:spChg>
        <pc:spChg chg="del">
          <ac:chgData name="Goparaju, Chinmai" userId="f3752373-3ce7-4a20-990e-eb241001b7fe" providerId="ADAL" clId="{BACEC000-BD97-48EA-841F-EA789983BD3F}" dt="2022-06-30T05:58:10.805" v="935" actId="478"/>
          <ac:spMkLst>
            <pc:docMk/>
            <pc:sldMk cId="2786174647" sldId="339"/>
            <ac:spMk id="8" creationId="{33B507BF-F364-40CA-92D4-371771051506}"/>
          </ac:spMkLst>
        </pc:spChg>
        <pc:graphicFrameChg chg="add">
          <ac:chgData name="Goparaju, Chinmai" userId="f3752373-3ce7-4a20-990e-eb241001b7fe" providerId="ADAL" clId="{BACEC000-BD97-48EA-841F-EA789983BD3F}" dt="2022-06-30T06:18:15.732" v="1334" actId="26606"/>
          <ac:graphicFrameMkLst>
            <pc:docMk/>
            <pc:sldMk cId="2786174647" sldId="339"/>
            <ac:graphicFrameMk id="9" creationId="{02D8F529-0FC7-9250-D2D8-7C5AA2F19884}"/>
          </ac:graphicFrameMkLst>
        </pc:graphicFrameChg>
      </pc:sldChg>
      <pc:sldChg chg="del">
        <pc:chgData name="Goparaju, Chinmai" userId="f3752373-3ce7-4a20-990e-eb241001b7fe" providerId="ADAL" clId="{BACEC000-BD97-48EA-841F-EA789983BD3F}" dt="2022-06-30T05:01:03.008" v="134" actId="47"/>
        <pc:sldMkLst>
          <pc:docMk/>
          <pc:sldMk cId="867604313" sldId="340"/>
        </pc:sldMkLst>
      </pc:sldChg>
      <pc:sldChg chg="addSp delSp modSp new mod setBg">
        <pc:chgData name="Goparaju, Chinmai" userId="f3752373-3ce7-4a20-990e-eb241001b7fe" providerId="ADAL" clId="{BACEC000-BD97-48EA-841F-EA789983BD3F}" dt="2022-06-30T06:31:46.220" v="1742" actId="27636"/>
        <pc:sldMkLst>
          <pc:docMk/>
          <pc:sldMk cId="2622034229" sldId="340"/>
        </pc:sldMkLst>
        <pc:spChg chg="mo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2" creationId="{89AAD936-CA62-4444-8590-8500C2A1CCEA}"/>
          </ac:spMkLst>
        </pc:spChg>
        <pc:spChg chg="mo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3" creationId="{2765583E-1BAF-4839-990F-E08300DE50F5}"/>
          </ac:spMkLst>
        </pc:spChg>
        <pc:spChg chg="mo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4" creationId="{9E419C45-5C98-4AB3-A824-E084F39FDEF7}"/>
          </ac:spMkLst>
        </pc:spChg>
        <pc:spChg chg="mod ord">
          <ac:chgData name="Goparaju, Chinmai" userId="f3752373-3ce7-4a20-990e-eb241001b7fe" providerId="ADAL" clId="{BACEC000-BD97-48EA-841F-EA789983BD3F}" dt="2022-06-30T06:31:46.220" v="1742" actId="27636"/>
          <ac:spMkLst>
            <pc:docMk/>
            <pc:sldMk cId="2622034229" sldId="340"/>
            <ac:spMk id="5" creationId="{2814C9CF-0566-4BD3-B03E-F933C1074146}"/>
          </ac:spMkLst>
        </pc:spChg>
        <pc:spChg chg="add del mod ord">
          <ac:chgData name="Goparaju, Chinmai" userId="f3752373-3ce7-4a20-990e-eb241001b7fe" providerId="ADAL" clId="{BACEC000-BD97-48EA-841F-EA789983BD3F}" dt="2022-06-30T06:30:08.298" v="1717" actId="26606"/>
          <ac:spMkLst>
            <pc:docMk/>
            <pc:sldMk cId="2622034229" sldId="340"/>
            <ac:spMk id="6" creationId="{D9399FAA-C1FF-4155-BABF-319584B83C24}"/>
          </ac:spMkLst>
        </pc:spChg>
        <pc:spChg chg="del">
          <ac:chgData name="Goparaju, Chinmai" userId="f3752373-3ce7-4a20-990e-eb241001b7fe" providerId="ADAL" clId="{BACEC000-BD97-48EA-841F-EA789983BD3F}" dt="2022-06-30T06:19:04.685" v="1336" actId="478"/>
          <ac:spMkLst>
            <pc:docMk/>
            <pc:sldMk cId="2622034229" sldId="340"/>
            <ac:spMk id="7" creationId="{2F111F3A-436B-4C9C-A150-5A4AD90499D9}"/>
          </ac:spMkLst>
        </pc:spChg>
        <pc:spChg chg="del">
          <ac:chgData name="Goparaju, Chinmai" userId="f3752373-3ce7-4a20-990e-eb241001b7fe" providerId="ADAL" clId="{BACEC000-BD97-48EA-841F-EA789983BD3F}" dt="2022-06-30T06:19:06.372" v="1337" actId="478"/>
          <ac:spMkLst>
            <pc:docMk/>
            <pc:sldMk cId="2622034229" sldId="340"/>
            <ac:spMk id="8" creationId="{2140F15C-89F5-44AD-96C0-4B70A4241B07}"/>
          </ac:spMkLst>
        </pc:spChg>
        <pc:spChg chg="add del">
          <ac:chgData name="Goparaju, Chinmai" userId="f3752373-3ce7-4a20-990e-eb241001b7fe" providerId="ADAL" clId="{BACEC000-BD97-48EA-841F-EA789983BD3F}" dt="2022-06-30T06:29:05.794" v="1700" actId="26606"/>
          <ac:spMkLst>
            <pc:docMk/>
            <pc:sldMk cId="2622034229" sldId="340"/>
            <ac:spMk id="12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8:57.955" v="1698" actId="26606"/>
          <ac:spMkLst>
            <pc:docMk/>
            <pc:sldMk cId="2622034229" sldId="340"/>
            <ac:spMk id="1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05.794" v="1700" actId="26606"/>
          <ac:spMkLst>
            <pc:docMk/>
            <pc:sldMk cId="2622034229" sldId="340"/>
            <ac:spMk id="14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8:57.955" v="1698" actId="26606"/>
          <ac:spMkLst>
            <pc:docMk/>
            <pc:sldMk cId="2622034229" sldId="340"/>
            <ac:spMk id="15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8:57.955" v="1698" actId="26606"/>
          <ac:spMkLst>
            <pc:docMk/>
            <pc:sldMk cId="2622034229" sldId="340"/>
            <ac:spMk id="17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6:29:10.254" v="1702" actId="26606"/>
          <ac:spMkLst>
            <pc:docMk/>
            <pc:sldMk cId="2622034229" sldId="340"/>
            <ac:spMk id="2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10.254" v="1702" actId="26606"/>
          <ac:spMkLst>
            <pc:docMk/>
            <pc:sldMk cId="2622034229" sldId="340"/>
            <ac:spMk id="22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9:41.081" v="1708" actId="26606"/>
          <ac:spMkLst>
            <pc:docMk/>
            <pc:sldMk cId="2622034229" sldId="340"/>
            <ac:spMk id="29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41.081" v="1708" actId="26606"/>
          <ac:spMkLst>
            <pc:docMk/>
            <pc:sldMk cId="2622034229" sldId="340"/>
            <ac:spMk id="30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9:44.775" v="1710" actId="26606"/>
          <ac:spMkLst>
            <pc:docMk/>
            <pc:sldMk cId="2622034229" sldId="340"/>
            <ac:spMk id="3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44.775" v="1710" actId="26606"/>
          <ac:spMkLst>
            <pc:docMk/>
            <pc:sldMk cId="2622034229" sldId="340"/>
            <ac:spMk id="34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29:55.427" v="1712" actId="26606"/>
          <ac:spMkLst>
            <pc:docMk/>
            <pc:sldMk cId="2622034229" sldId="340"/>
            <ac:spMk id="3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29:55.427" v="1712" actId="26606"/>
          <ac:spMkLst>
            <pc:docMk/>
            <pc:sldMk cId="2622034229" sldId="340"/>
            <ac:spMk id="38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2" creationId="{4E1EF4E8-5513-4BF5-BC41-04645281C672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4" creationId="{107303E2-7D44-46E4-A0D5-73DF997491EC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6" creationId="{D22AF24B-DF9B-4580-9019-8FABD7AC6F12}"/>
          </ac:spMkLst>
        </pc:spChg>
        <pc:spChg chg="add del">
          <ac:chgData name="Goparaju, Chinmai" userId="f3752373-3ce7-4a20-990e-eb241001b7fe" providerId="ADAL" clId="{BACEC000-BD97-48EA-841F-EA789983BD3F}" dt="2022-06-30T06:30:36.311" v="1719" actId="26606"/>
          <ac:spMkLst>
            <pc:docMk/>
            <pc:sldMk cId="2622034229" sldId="340"/>
            <ac:spMk id="58" creationId="{814E6672-D9A3-4574-B870-15130060A7E4}"/>
          </ac:spMkLst>
        </pc:spChg>
        <pc:spChg chg="add del">
          <ac:chgData name="Goparaju, Chinmai" userId="f3752373-3ce7-4a20-990e-eb241001b7fe" providerId="ADAL" clId="{BACEC000-BD97-48EA-841F-EA789983BD3F}" dt="2022-06-30T06:30:38.907" v="1721" actId="26606"/>
          <ac:spMkLst>
            <pc:docMk/>
            <pc:sldMk cId="2622034229" sldId="340"/>
            <ac:spMk id="60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0:38.907" v="1721" actId="26606"/>
          <ac:spMkLst>
            <pc:docMk/>
            <pc:sldMk cId="2622034229" sldId="340"/>
            <ac:spMk id="61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6:30:38.907" v="1721" actId="26606"/>
          <ac:spMkLst>
            <pc:docMk/>
            <pc:sldMk cId="2622034229" sldId="340"/>
            <ac:spMk id="62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6:30:42.413" v="1723" actId="26606"/>
          <ac:spMkLst>
            <pc:docMk/>
            <pc:sldMk cId="2622034229" sldId="340"/>
            <ac:spMk id="6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0:42.413" v="1723" actId="26606"/>
          <ac:spMkLst>
            <pc:docMk/>
            <pc:sldMk cId="2622034229" sldId="340"/>
            <ac:spMk id="65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30:42.413" v="1723" actId="26606"/>
          <ac:spMkLst>
            <pc:docMk/>
            <pc:sldMk cId="2622034229" sldId="340"/>
            <ac:spMk id="66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6:30:48.013" v="1725" actId="26606"/>
          <ac:spMkLst>
            <pc:docMk/>
            <pc:sldMk cId="2622034229" sldId="340"/>
            <ac:spMk id="68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0:48.013" v="1725" actId="26606"/>
          <ac:spMkLst>
            <pc:docMk/>
            <pc:sldMk cId="2622034229" sldId="340"/>
            <ac:spMk id="69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31:08.774" v="1727" actId="26606"/>
          <ac:spMkLst>
            <pc:docMk/>
            <pc:sldMk cId="2622034229" sldId="340"/>
            <ac:spMk id="7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08.774" v="1727" actId="26606"/>
          <ac:spMkLst>
            <pc:docMk/>
            <pc:sldMk cId="2622034229" sldId="340"/>
            <ac:spMk id="72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6:31:08.774" v="1727" actId="26606"/>
          <ac:spMkLst>
            <pc:docMk/>
            <pc:sldMk cId="2622034229" sldId="340"/>
            <ac:spMk id="73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6" creationId="{32768DCD-B824-413A-B330-8D57ADB3724C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7" creationId="{96E45848-BEDA-4F24-9C4E-DA2120958262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8" creationId="{B2BB8117-A903-442C-9223-A4FEB85C3271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79" creationId="{C59300B8-3117-43F8-9F8E-68DB9F002F92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80" creationId="{1AFAE680-42C1-4104-B74F-B0A8F1FB264A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81" creationId="{828A8BA9-B3FE-4C96-A0A1-72A0D2C85578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82" creationId="{16272B6F-135F-45E6-8F46-83B32059F20C}"/>
          </ac:spMkLst>
        </pc:spChg>
        <pc:spChg chg="add del">
          <ac:chgData name="Goparaju, Chinmai" userId="f3752373-3ce7-4a20-990e-eb241001b7fe" providerId="ADAL" clId="{BACEC000-BD97-48EA-841F-EA789983BD3F}" dt="2022-06-30T06:31:10.676" v="1729" actId="26606"/>
          <ac:spMkLst>
            <pc:docMk/>
            <pc:sldMk cId="2622034229" sldId="340"/>
            <ac:spMk id="83" creationId="{19F9CD66-32FC-448F-B4C5-67D17508A226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5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6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7" creationId="{3A767031-C99F-4567-B7D9-353331C77909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8" creationId="{63FEDEE9-12A6-4011-A532-8071D6086BF8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89" creationId="{57C37CE9-19CE-49DF-A887-2214EBB1F097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90" creationId="{7EF84E8E-7E93-4DEE-BCFB-2AE29098B5C3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91" creationId="{9046502B-E9B6-4225-B8EE-BC5D644686B0}"/>
          </ac:spMkLst>
        </pc:spChg>
        <pc:spChg chg="add del">
          <ac:chgData name="Goparaju, Chinmai" userId="f3752373-3ce7-4a20-990e-eb241001b7fe" providerId="ADAL" clId="{BACEC000-BD97-48EA-841F-EA789983BD3F}" dt="2022-06-30T06:31:23.936" v="1731" actId="26606"/>
          <ac:spMkLst>
            <pc:docMk/>
            <pc:sldMk cId="2622034229" sldId="340"/>
            <ac:spMk id="92" creationId="{2D500B59-4CB5-4E11-9A7B-D19B4BA14B58}"/>
          </ac:spMkLst>
        </pc:spChg>
        <pc:spChg chg="add del">
          <ac:chgData name="Goparaju, Chinmai" userId="f3752373-3ce7-4a20-990e-eb241001b7fe" providerId="ADAL" clId="{BACEC000-BD97-48EA-841F-EA789983BD3F}" dt="2022-06-30T06:31:29.801" v="1734" actId="26606"/>
          <ac:spMkLst>
            <pc:docMk/>
            <pc:sldMk cId="2622034229" sldId="340"/>
            <ac:spMk id="94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29.801" v="1734" actId="26606"/>
          <ac:spMkLst>
            <pc:docMk/>
            <pc:sldMk cId="2622034229" sldId="340"/>
            <ac:spMk id="95" creationId="{8A2477EE-FBE5-4DB7-8438-DE1CAC61A2EA}"/>
          </ac:spMkLst>
        </pc:spChg>
        <pc:spChg chg="add del">
          <ac:chgData name="Goparaju, Chinmai" userId="f3752373-3ce7-4a20-990e-eb241001b7fe" providerId="ADAL" clId="{BACEC000-BD97-48EA-841F-EA789983BD3F}" dt="2022-06-30T06:31:29.801" v="1734" actId="26606"/>
          <ac:spMkLst>
            <pc:docMk/>
            <pc:sldMk cId="2622034229" sldId="340"/>
            <ac:spMk id="96" creationId="{5B0E521E-8528-4E92-8B8C-67ED5C5BD0EB}"/>
          </ac:spMkLst>
        </pc:spChg>
        <pc:spChg chg="add del">
          <ac:chgData name="Goparaju, Chinmai" userId="f3752373-3ce7-4a20-990e-eb241001b7fe" providerId="ADAL" clId="{BACEC000-BD97-48EA-841F-EA789983BD3F}" dt="2022-06-30T06:31:29.801" v="1734" actId="26606"/>
          <ac:spMkLst>
            <pc:docMk/>
            <pc:sldMk cId="2622034229" sldId="340"/>
            <ac:spMk id="97" creationId="{F097499C-1674-4A33-BAFD-70C190D3893D}"/>
          </ac:spMkLst>
        </pc:spChg>
        <pc:spChg chg="add del">
          <ac:chgData name="Goparaju, Chinmai" userId="f3752373-3ce7-4a20-990e-eb241001b7fe" providerId="ADAL" clId="{BACEC000-BD97-48EA-841F-EA789983BD3F}" dt="2022-06-30T06:31:38.169" v="1736" actId="26606"/>
          <ac:spMkLst>
            <pc:docMk/>
            <pc:sldMk cId="2622034229" sldId="340"/>
            <ac:spMk id="99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38.169" v="1736" actId="26606"/>
          <ac:spMkLst>
            <pc:docMk/>
            <pc:sldMk cId="2622034229" sldId="340"/>
            <ac:spMk id="100" creationId="{C3E06833-B59C-442F-9A6A-F8F55936D530}"/>
          </ac:spMkLst>
        </pc:spChg>
        <pc:spChg chg="add del">
          <ac:chgData name="Goparaju, Chinmai" userId="f3752373-3ce7-4a20-990e-eb241001b7fe" providerId="ADAL" clId="{BACEC000-BD97-48EA-841F-EA789983BD3F}" dt="2022-06-30T06:31:38.169" v="1736" actId="26606"/>
          <ac:spMkLst>
            <pc:docMk/>
            <pc:sldMk cId="2622034229" sldId="340"/>
            <ac:spMk id="101" creationId="{FA2016CF-2F24-4AE4-8A87-D9B6A3DE31E2}"/>
          </ac:spMkLst>
        </pc:spChg>
        <pc:spChg chg="add del">
          <ac:chgData name="Goparaju, Chinmai" userId="f3752373-3ce7-4a20-990e-eb241001b7fe" providerId="ADAL" clId="{BACEC000-BD97-48EA-841F-EA789983BD3F}" dt="2022-06-30T06:31:41.877" v="1738" actId="26606"/>
          <ac:spMkLst>
            <pc:docMk/>
            <pc:sldMk cId="2622034229" sldId="340"/>
            <ac:spMk id="103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41.877" v="1738" actId="26606"/>
          <ac:spMkLst>
            <pc:docMk/>
            <pc:sldMk cId="2622034229" sldId="340"/>
            <ac:spMk id="104" creationId="{19B36E71-93BD-4984-AC9C-CC9FB9CC06D6}"/>
          </ac:spMkLst>
        </pc:spChg>
        <pc:spChg chg="add del">
          <ac:chgData name="Goparaju, Chinmai" userId="f3752373-3ce7-4a20-990e-eb241001b7fe" providerId="ADAL" clId="{BACEC000-BD97-48EA-841F-EA789983BD3F}" dt="2022-06-30T06:31:41.877" v="1738" actId="26606"/>
          <ac:spMkLst>
            <pc:docMk/>
            <pc:sldMk cId="2622034229" sldId="340"/>
            <ac:spMk id="105" creationId="{1566AC62-7AC7-4ED5-A03D-E28AC560E482}"/>
          </ac:spMkLst>
        </pc:spChg>
        <pc:spChg chg="add del">
          <ac:chgData name="Goparaju, Chinmai" userId="f3752373-3ce7-4a20-990e-eb241001b7fe" providerId="ADAL" clId="{BACEC000-BD97-48EA-841F-EA789983BD3F}" dt="2022-06-30T06:31:46.192" v="1740" actId="26606"/>
          <ac:spMkLst>
            <pc:docMk/>
            <pc:sldMk cId="2622034229" sldId="340"/>
            <ac:spMk id="107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31:46.192" v="1740" actId="26606"/>
          <ac:spMkLst>
            <pc:docMk/>
            <pc:sldMk cId="2622034229" sldId="340"/>
            <ac:spMk id="108" creationId="{32768DCD-B824-413A-B330-8D57ADB3724C}"/>
          </ac:spMkLst>
        </pc:spChg>
        <pc:spChg chg="ad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110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111" creationId="{8A2477EE-FBE5-4DB7-8438-DE1CAC61A2EA}"/>
          </ac:spMkLst>
        </pc:spChg>
        <pc:spChg chg="add">
          <ac:chgData name="Goparaju, Chinmai" userId="f3752373-3ce7-4a20-990e-eb241001b7fe" providerId="ADAL" clId="{BACEC000-BD97-48EA-841F-EA789983BD3F}" dt="2022-06-30T06:31:46.200" v="1741" actId="26606"/>
          <ac:spMkLst>
            <pc:docMk/>
            <pc:sldMk cId="2622034229" sldId="340"/>
            <ac:spMk id="112" creationId="{5B0E521E-8528-4E92-8B8C-67ED5C5BD0EB}"/>
          </ac:spMkLst>
        </pc:spChg>
        <pc:graphicFrameChg chg="add del">
          <ac:chgData name="Goparaju, Chinmai" userId="f3752373-3ce7-4a20-990e-eb241001b7fe" providerId="ADAL" clId="{BACEC000-BD97-48EA-841F-EA789983BD3F}" dt="2022-06-30T06:29:05.794" v="1700" actId="26606"/>
          <ac:graphicFrameMkLst>
            <pc:docMk/>
            <pc:sldMk cId="2622034229" sldId="340"/>
            <ac:graphicFrameMk id="19" creationId="{8163CDE3-22A5-FAF7-695F-AF78B140EF3C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10.254" v="1702" actId="26606"/>
          <ac:graphicFrameMkLst>
            <pc:docMk/>
            <pc:sldMk cId="2622034229" sldId="340"/>
            <ac:graphicFrameMk id="23" creationId="{98319651-C4C4-3468-02AE-1AE7EBDE15B3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14.661" v="1704" actId="26606"/>
          <ac:graphicFrameMkLst>
            <pc:docMk/>
            <pc:sldMk cId="2622034229" sldId="340"/>
            <ac:graphicFrameMk id="25" creationId="{E22DA650-DD31-7C0C-5BF9-49B52A003940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37.565" v="1706" actId="26606"/>
          <ac:graphicFrameMkLst>
            <pc:docMk/>
            <pc:sldMk cId="2622034229" sldId="340"/>
            <ac:graphicFrameMk id="27" creationId="{E6263CC3-7A81-666F-F6A3-2FCFF0B3B1EB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41.081" v="1708" actId="26606"/>
          <ac:graphicFrameMkLst>
            <pc:docMk/>
            <pc:sldMk cId="2622034229" sldId="340"/>
            <ac:graphicFrameMk id="31" creationId="{98319651-C4C4-3468-02AE-1AE7EBDE15B3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44.775" v="1710" actId="26606"/>
          <ac:graphicFrameMkLst>
            <pc:docMk/>
            <pc:sldMk cId="2622034229" sldId="340"/>
            <ac:graphicFrameMk id="35" creationId="{8163CDE3-22A5-FAF7-695F-AF78B140EF3C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29:55.427" v="1712" actId="26606"/>
          <ac:graphicFrameMkLst>
            <pc:docMk/>
            <pc:sldMk cId="2622034229" sldId="340"/>
            <ac:graphicFrameMk id="39" creationId="{98319651-C4C4-3468-02AE-1AE7EBDE15B3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30:00.680" v="1714" actId="26606"/>
          <ac:graphicFrameMkLst>
            <pc:docMk/>
            <pc:sldMk cId="2622034229" sldId="340"/>
            <ac:graphicFrameMk id="41" creationId="{E6263CC3-7A81-666F-F6A3-2FCFF0B3B1EB}"/>
          </ac:graphicFrameMkLst>
        </pc:graphicFrameChg>
        <pc:graphicFrameChg chg="add del">
          <ac:chgData name="Goparaju, Chinmai" userId="f3752373-3ce7-4a20-990e-eb241001b7fe" providerId="ADAL" clId="{BACEC000-BD97-48EA-841F-EA789983BD3F}" dt="2022-06-30T06:30:08.279" v="1716" actId="26606"/>
          <ac:graphicFrameMkLst>
            <pc:docMk/>
            <pc:sldMk cId="2622034229" sldId="340"/>
            <ac:graphicFrameMk id="43" creationId="{CE36687C-0818-17D4-802A-F9C51EB2541E}"/>
          </ac:graphicFrameMkLst>
        </pc:graphicFrameChg>
        <pc:graphicFrameChg chg="add mod modGraphic">
          <ac:chgData name="Goparaju, Chinmai" userId="f3752373-3ce7-4a20-990e-eb241001b7fe" providerId="ADAL" clId="{BACEC000-BD97-48EA-841F-EA789983BD3F}" dt="2022-06-30T06:31:46.192" v="1740" actId="26606"/>
          <ac:graphicFrameMkLst>
            <pc:docMk/>
            <pc:sldMk cId="2622034229" sldId="340"/>
            <ac:graphicFrameMk id="45" creationId="{E6263CC3-7A81-666F-F6A3-2FCFF0B3B1EB}"/>
          </ac:graphicFrameMkLst>
        </pc:graphicFrameChg>
        <pc:picChg chg="add del">
          <ac:chgData name="Goparaju, Chinmai" userId="f3752373-3ce7-4a20-990e-eb241001b7fe" providerId="ADAL" clId="{BACEC000-BD97-48EA-841F-EA789983BD3F}" dt="2022-06-30T06:28:57.955" v="1698" actId="26606"/>
          <ac:picMkLst>
            <pc:docMk/>
            <pc:sldMk cId="2622034229" sldId="340"/>
            <ac:picMk id="10" creationId="{A5C972A1-6C9E-279C-60CE-1A3DC44E44F3}"/>
          </ac:picMkLst>
        </pc:picChg>
      </pc:sldChg>
      <pc:sldChg chg="del">
        <pc:chgData name="Goparaju, Chinmai" userId="f3752373-3ce7-4a20-990e-eb241001b7fe" providerId="ADAL" clId="{BACEC000-BD97-48EA-841F-EA789983BD3F}" dt="2022-06-30T05:01:14.053" v="136" actId="47"/>
        <pc:sldMkLst>
          <pc:docMk/>
          <pc:sldMk cId="1448471967" sldId="341"/>
        </pc:sldMkLst>
      </pc:sldChg>
      <pc:sldChg chg="addSp delSp modSp new del mod">
        <pc:chgData name="Goparaju, Chinmai" userId="f3752373-3ce7-4a20-990e-eb241001b7fe" providerId="ADAL" clId="{BACEC000-BD97-48EA-841F-EA789983BD3F}" dt="2022-06-30T07:42:20.789" v="2720" actId="47"/>
        <pc:sldMkLst>
          <pc:docMk/>
          <pc:sldMk cId="3766093589" sldId="341"/>
        </pc:sldMkLst>
        <pc:spChg chg="del mod">
          <ac:chgData name="Goparaju, Chinmai" userId="f3752373-3ce7-4a20-990e-eb241001b7fe" providerId="ADAL" clId="{BACEC000-BD97-48EA-841F-EA789983BD3F}" dt="2022-06-30T06:33:59.012" v="1754" actId="478"/>
          <ac:spMkLst>
            <pc:docMk/>
            <pc:sldMk cId="3766093589" sldId="341"/>
            <ac:spMk id="5" creationId="{2541237A-C1FA-41CA-901E-B8AFAE3D948A}"/>
          </ac:spMkLst>
        </pc:spChg>
        <pc:spChg chg="del mod">
          <ac:chgData name="Goparaju, Chinmai" userId="f3752373-3ce7-4a20-990e-eb241001b7fe" providerId="ADAL" clId="{BACEC000-BD97-48EA-841F-EA789983BD3F}" dt="2022-06-30T06:37:33.902" v="1756" actId="931"/>
          <ac:spMkLst>
            <pc:docMk/>
            <pc:sldMk cId="3766093589" sldId="341"/>
            <ac:spMk id="6" creationId="{79F5C94B-107F-4216-95D7-EB6BCC74C857}"/>
          </ac:spMkLst>
        </pc:spChg>
        <pc:spChg chg="del">
          <ac:chgData name="Goparaju, Chinmai" userId="f3752373-3ce7-4a20-990e-eb241001b7fe" providerId="ADAL" clId="{BACEC000-BD97-48EA-841F-EA789983BD3F}" dt="2022-06-30T06:32:08.660" v="1744" actId="478"/>
          <ac:spMkLst>
            <pc:docMk/>
            <pc:sldMk cId="3766093589" sldId="341"/>
            <ac:spMk id="7" creationId="{7E39982C-5A4A-4A75-8E67-6A0B9197435A}"/>
          </ac:spMkLst>
        </pc:spChg>
        <pc:spChg chg="del">
          <ac:chgData name="Goparaju, Chinmai" userId="f3752373-3ce7-4a20-990e-eb241001b7fe" providerId="ADAL" clId="{BACEC000-BD97-48EA-841F-EA789983BD3F}" dt="2022-06-30T06:32:10.445" v="1745" actId="478"/>
          <ac:spMkLst>
            <pc:docMk/>
            <pc:sldMk cId="3766093589" sldId="341"/>
            <ac:spMk id="8" creationId="{D2542F3B-C710-492F-8CDB-10E1618DB90F}"/>
          </ac:spMkLst>
        </pc:spChg>
        <pc:picChg chg="add mod">
          <ac:chgData name="Goparaju, Chinmai" userId="f3752373-3ce7-4a20-990e-eb241001b7fe" providerId="ADAL" clId="{BACEC000-BD97-48EA-841F-EA789983BD3F}" dt="2022-06-30T06:38:05.706" v="1762" actId="1076"/>
          <ac:picMkLst>
            <pc:docMk/>
            <pc:sldMk cId="3766093589" sldId="341"/>
            <ac:picMk id="10" creationId="{65989A5C-B824-414D-9129-33F5A7BA99BA}"/>
          </ac:picMkLst>
        </pc:picChg>
      </pc:sldChg>
      <pc:sldChg chg="del">
        <pc:chgData name="Goparaju, Chinmai" userId="f3752373-3ce7-4a20-990e-eb241001b7fe" providerId="ADAL" clId="{BACEC000-BD97-48EA-841F-EA789983BD3F}" dt="2022-06-30T05:01:15.617" v="137" actId="47"/>
        <pc:sldMkLst>
          <pc:docMk/>
          <pc:sldMk cId="2911269246" sldId="342"/>
        </pc:sldMkLst>
      </pc:sldChg>
      <pc:sldChg chg="addSp delSp modSp new mod setBg">
        <pc:chgData name="Goparaju, Chinmai" userId="f3752373-3ce7-4a20-990e-eb241001b7fe" providerId="ADAL" clId="{BACEC000-BD97-48EA-841F-EA789983BD3F}" dt="2022-06-30T06:43:41.038" v="1835" actId="14100"/>
        <pc:sldMkLst>
          <pc:docMk/>
          <pc:sldMk cId="3292783648" sldId="342"/>
        </pc:sldMkLst>
        <pc:spChg chg="mod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2" creationId="{D66C87AD-A3BC-47D2-A91E-6E8309193A0F}"/>
          </ac:spMkLst>
        </pc:spChg>
        <pc:spChg chg="mod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3" creationId="{4C0AAEF0-E70F-4D13-A8A3-9DA3C18B1553}"/>
          </ac:spMkLst>
        </pc:spChg>
        <pc:spChg chg="mod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4" creationId="{6B0010EC-E1F2-485A-873E-0205B3A6A44B}"/>
          </ac:spMkLst>
        </pc:spChg>
        <pc:spChg chg="mod ord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5" creationId="{BD6A91CD-D977-412F-BE39-11D2B03DF00C}"/>
          </ac:spMkLst>
        </pc:spChg>
        <pc:spChg chg="del mod">
          <ac:chgData name="Goparaju, Chinmai" userId="f3752373-3ce7-4a20-990e-eb241001b7fe" providerId="ADAL" clId="{BACEC000-BD97-48EA-841F-EA789983BD3F}" dt="2022-06-30T06:39:39.262" v="1807"/>
          <ac:spMkLst>
            <pc:docMk/>
            <pc:sldMk cId="3292783648" sldId="342"/>
            <ac:spMk id="6" creationId="{80697235-CDF7-4925-A308-B728EE0EE1A0}"/>
          </ac:spMkLst>
        </pc:spChg>
        <pc:spChg chg="del">
          <ac:chgData name="Goparaju, Chinmai" userId="f3752373-3ce7-4a20-990e-eb241001b7fe" providerId="ADAL" clId="{BACEC000-BD97-48EA-841F-EA789983BD3F}" dt="2022-06-30T06:38:33.588" v="1764" actId="478"/>
          <ac:spMkLst>
            <pc:docMk/>
            <pc:sldMk cId="3292783648" sldId="342"/>
            <ac:spMk id="7" creationId="{047A298A-6D16-4ACC-9F1C-4883BBEBEFCD}"/>
          </ac:spMkLst>
        </pc:spChg>
        <pc:spChg chg="del">
          <ac:chgData name="Goparaju, Chinmai" userId="f3752373-3ce7-4a20-990e-eb241001b7fe" providerId="ADAL" clId="{BACEC000-BD97-48EA-841F-EA789983BD3F}" dt="2022-06-30T06:38:35.304" v="1765" actId="478"/>
          <ac:spMkLst>
            <pc:docMk/>
            <pc:sldMk cId="3292783648" sldId="342"/>
            <ac:spMk id="8" creationId="{64359ED2-9CD9-4CC4-8522-B7BC2BCD4AA0}"/>
          </ac:spMkLst>
        </pc:spChg>
        <pc:spChg chg="add del mod">
          <ac:chgData name="Goparaju, Chinmai" userId="f3752373-3ce7-4a20-990e-eb241001b7fe" providerId="ADAL" clId="{BACEC000-BD97-48EA-841F-EA789983BD3F}" dt="2022-06-30T06:42:55.169" v="1825" actId="478"/>
          <ac:spMkLst>
            <pc:docMk/>
            <pc:sldMk cId="3292783648" sldId="342"/>
            <ac:spMk id="11" creationId="{EBB5118B-3438-475F-9597-6669502B5B28}"/>
          </ac:spMkLst>
        </pc:spChg>
        <pc:spChg chg="add del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13" creationId="{3356A09E-45B0-C035-4C7C-665113A6053A}"/>
          </ac:spMkLst>
        </pc:spChg>
        <pc:spChg chg="add del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16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6:40:37.182" v="1809" actId="26606"/>
          <ac:spMkLst>
            <pc:docMk/>
            <pc:sldMk cId="3292783648" sldId="342"/>
            <ac:spMk id="18" creationId="{19B36E71-93BD-4984-AC9C-CC9FB9CC06D6}"/>
          </ac:spMkLst>
        </pc:spChg>
        <pc:picChg chg="add del mod ord">
          <ac:chgData name="Goparaju, Chinmai" userId="f3752373-3ce7-4a20-990e-eb241001b7fe" providerId="ADAL" clId="{BACEC000-BD97-48EA-841F-EA789983BD3F}" dt="2022-06-30T06:41:49.019" v="1819" actId="478"/>
          <ac:picMkLst>
            <pc:docMk/>
            <pc:sldMk cId="3292783648" sldId="342"/>
            <ac:picMk id="9" creationId="{DE9BDEFD-4F8C-4F0F-8B87-15E30FCAA452}"/>
          </ac:picMkLst>
        </pc:picChg>
        <pc:picChg chg="add mod">
          <ac:chgData name="Goparaju, Chinmai" userId="f3752373-3ce7-4a20-990e-eb241001b7fe" providerId="ADAL" clId="{BACEC000-BD97-48EA-841F-EA789983BD3F}" dt="2022-06-30T06:43:41.038" v="1835" actId="14100"/>
          <ac:picMkLst>
            <pc:docMk/>
            <pc:sldMk cId="3292783648" sldId="342"/>
            <ac:picMk id="14" creationId="{51E0611B-8D14-417F-9DDC-D5D8B5795657}"/>
          </ac:picMkLst>
        </pc:picChg>
      </pc:sldChg>
      <pc:sldChg chg="addSp delSp modSp new mod">
        <pc:chgData name="Goparaju, Chinmai" userId="f3752373-3ce7-4a20-990e-eb241001b7fe" providerId="ADAL" clId="{BACEC000-BD97-48EA-841F-EA789983BD3F}" dt="2022-06-30T06:50:32.111" v="1870" actId="1076"/>
        <pc:sldMkLst>
          <pc:docMk/>
          <pc:sldMk cId="788454002" sldId="343"/>
        </pc:sldMkLst>
        <pc:spChg chg="mod">
          <ac:chgData name="Goparaju, Chinmai" userId="f3752373-3ce7-4a20-990e-eb241001b7fe" providerId="ADAL" clId="{BACEC000-BD97-48EA-841F-EA789983BD3F}" dt="2022-06-30T06:44:48.474" v="1859" actId="20577"/>
          <ac:spMkLst>
            <pc:docMk/>
            <pc:sldMk cId="788454002" sldId="343"/>
            <ac:spMk id="5" creationId="{E50D1A83-7CDD-48A3-A238-AC97D28F7867}"/>
          </ac:spMkLst>
        </pc:spChg>
        <pc:spChg chg="del mod">
          <ac:chgData name="Goparaju, Chinmai" userId="f3752373-3ce7-4a20-990e-eb241001b7fe" providerId="ADAL" clId="{BACEC000-BD97-48EA-841F-EA789983BD3F}" dt="2022-06-30T06:49:51.298" v="1860" actId="931"/>
          <ac:spMkLst>
            <pc:docMk/>
            <pc:sldMk cId="788454002" sldId="343"/>
            <ac:spMk id="6" creationId="{1B17AF5C-DF7C-475D-96D9-28DBA169F09C}"/>
          </ac:spMkLst>
        </pc:spChg>
        <pc:spChg chg="del mod">
          <ac:chgData name="Goparaju, Chinmai" userId="f3752373-3ce7-4a20-990e-eb241001b7fe" providerId="ADAL" clId="{BACEC000-BD97-48EA-841F-EA789983BD3F}" dt="2022-06-30T06:44:06.049" v="1838" actId="478"/>
          <ac:spMkLst>
            <pc:docMk/>
            <pc:sldMk cId="788454002" sldId="343"/>
            <ac:spMk id="7" creationId="{A9182DE3-0A2F-42B2-AF36-C69A7B8C9370}"/>
          </ac:spMkLst>
        </pc:spChg>
        <pc:spChg chg="del">
          <ac:chgData name="Goparaju, Chinmai" userId="f3752373-3ce7-4a20-990e-eb241001b7fe" providerId="ADAL" clId="{BACEC000-BD97-48EA-841F-EA789983BD3F}" dt="2022-06-30T06:44:07.718" v="1839" actId="478"/>
          <ac:spMkLst>
            <pc:docMk/>
            <pc:sldMk cId="788454002" sldId="343"/>
            <ac:spMk id="8" creationId="{5AB22660-0DC9-4418-9466-A06231077641}"/>
          </ac:spMkLst>
        </pc:spChg>
        <pc:picChg chg="add mod">
          <ac:chgData name="Goparaju, Chinmai" userId="f3752373-3ce7-4a20-990e-eb241001b7fe" providerId="ADAL" clId="{BACEC000-BD97-48EA-841F-EA789983BD3F}" dt="2022-06-30T06:50:32.111" v="1870" actId="1076"/>
          <ac:picMkLst>
            <pc:docMk/>
            <pc:sldMk cId="788454002" sldId="343"/>
            <ac:picMk id="10" creationId="{EB5FDC40-93B4-4FB4-A93E-6CD780A5B2A1}"/>
          </ac:picMkLst>
        </pc:picChg>
      </pc:sldChg>
      <pc:sldChg chg="new del">
        <pc:chgData name="Goparaju, Chinmai" userId="f3752373-3ce7-4a20-990e-eb241001b7fe" providerId="ADAL" clId="{BACEC000-BD97-48EA-841F-EA789983BD3F}" dt="2022-06-30T05:00:16.768" v="129" actId="47"/>
        <pc:sldMkLst>
          <pc:docMk/>
          <pc:sldMk cId="2961404135" sldId="343"/>
        </pc:sldMkLst>
      </pc:sldChg>
      <pc:sldChg chg="addSp delSp modSp new mod">
        <pc:chgData name="Goparaju, Chinmai" userId="f3752373-3ce7-4a20-990e-eb241001b7fe" providerId="ADAL" clId="{BACEC000-BD97-48EA-841F-EA789983BD3F}" dt="2022-06-30T06:55:34.521" v="1906" actId="14100"/>
        <pc:sldMkLst>
          <pc:docMk/>
          <pc:sldMk cId="2071213843" sldId="344"/>
        </pc:sldMkLst>
        <pc:spChg chg="mod">
          <ac:chgData name="Goparaju, Chinmai" userId="f3752373-3ce7-4a20-990e-eb241001b7fe" providerId="ADAL" clId="{BACEC000-BD97-48EA-841F-EA789983BD3F}" dt="2022-06-30T06:51:05.888" v="1889" actId="20577"/>
          <ac:spMkLst>
            <pc:docMk/>
            <pc:sldMk cId="2071213843" sldId="344"/>
            <ac:spMk id="5" creationId="{B75AF9C2-8178-4246-8F49-6B89EBA1D0CB}"/>
          </ac:spMkLst>
        </pc:spChg>
        <pc:spChg chg="del mod">
          <ac:chgData name="Goparaju, Chinmai" userId="f3752373-3ce7-4a20-990e-eb241001b7fe" providerId="ADAL" clId="{BACEC000-BD97-48EA-841F-EA789983BD3F}" dt="2022-06-30T06:52:54.038" v="1892" actId="931"/>
          <ac:spMkLst>
            <pc:docMk/>
            <pc:sldMk cId="2071213843" sldId="344"/>
            <ac:spMk id="6" creationId="{1396835D-88E8-4CA3-A839-D7AD9BB0499D}"/>
          </ac:spMkLst>
        </pc:spChg>
        <pc:spChg chg="del mod">
          <ac:chgData name="Goparaju, Chinmai" userId="f3752373-3ce7-4a20-990e-eb241001b7fe" providerId="ADAL" clId="{BACEC000-BD97-48EA-841F-EA789983BD3F}" dt="2022-06-30T06:50:43.662" v="1873" actId="478"/>
          <ac:spMkLst>
            <pc:docMk/>
            <pc:sldMk cId="2071213843" sldId="344"/>
            <ac:spMk id="7" creationId="{CC7B611A-5D2C-4227-B659-6E3E866D9068}"/>
          </ac:spMkLst>
        </pc:spChg>
        <pc:spChg chg="del">
          <ac:chgData name="Goparaju, Chinmai" userId="f3752373-3ce7-4a20-990e-eb241001b7fe" providerId="ADAL" clId="{BACEC000-BD97-48EA-841F-EA789983BD3F}" dt="2022-06-30T06:50:45.539" v="1874" actId="478"/>
          <ac:spMkLst>
            <pc:docMk/>
            <pc:sldMk cId="2071213843" sldId="344"/>
            <ac:spMk id="8" creationId="{C18BBA48-69EF-42E7-BF6A-1FE7129681E4}"/>
          </ac:spMkLst>
        </pc:spChg>
        <pc:spChg chg="add del mod">
          <ac:chgData name="Goparaju, Chinmai" userId="f3752373-3ce7-4a20-990e-eb241001b7fe" providerId="ADAL" clId="{BACEC000-BD97-48EA-841F-EA789983BD3F}" dt="2022-06-30T06:55:19.766" v="1900" actId="478"/>
          <ac:spMkLst>
            <pc:docMk/>
            <pc:sldMk cId="2071213843" sldId="344"/>
            <ac:spMk id="12" creationId="{812DB563-406B-4DF1-AD23-49ED6765F688}"/>
          </ac:spMkLst>
        </pc:spChg>
        <pc:picChg chg="add del mod">
          <ac:chgData name="Goparaju, Chinmai" userId="f3752373-3ce7-4a20-990e-eb241001b7fe" providerId="ADAL" clId="{BACEC000-BD97-48EA-841F-EA789983BD3F}" dt="2022-06-30T06:55:15.881" v="1899" actId="478"/>
          <ac:picMkLst>
            <pc:docMk/>
            <pc:sldMk cId="2071213843" sldId="344"/>
            <ac:picMk id="10" creationId="{E800A2C0-E9CE-4FB2-BAE0-3B4064459A28}"/>
          </ac:picMkLst>
        </pc:picChg>
        <pc:picChg chg="add mod">
          <ac:chgData name="Goparaju, Chinmai" userId="f3752373-3ce7-4a20-990e-eb241001b7fe" providerId="ADAL" clId="{BACEC000-BD97-48EA-841F-EA789983BD3F}" dt="2022-06-30T06:55:34.521" v="1906" actId="14100"/>
          <ac:picMkLst>
            <pc:docMk/>
            <pc:sldMk cId="2071213843" sldId="344"/>
            <ac:picMk id="14" creationId="{0FFB7A1B-2A8D-4312-93BD-8011FF432C5F}"/>
          </ac:picMkLst>
        </pc:picChg>
      </pc:sldChg>
      <pc:sldChg chg="addSp delSp modSp new mod ord">
        <pc:chgData name="Goparaju, Chinmai" userId="f3752373-3ce7-4a20-990e-eb241001b7fe" providerId="ADAL" clId="{BACEC000-BD97-48EA-841F-EA789983BD3F}" dt="2022-06-30T07:43:46.894" v="2732"/>
        <pc:sldMkLst>
          <pc:docMk/>
          <pc:sldMk cId="2368743574" sldId="345"/>
        </pc:sldMkLst>
        <pc:spChg chg="mod">
          <ac:chgData name="Goparaju, Chinmai" userId="f3752373-3ce7-4a20-990e-eb241001b7fe" providerId="ADAL" clId="{BACEC000-BD97-48EA-841F-EA789983BD3F}" dt="2022-06-30T07:00:51.763" v="1930" actId="1076"/>
          <ac:spMkLst>
            <pc:docMk/>
            <pc:sldMk cId="2368743574" sldId="345"/>
            <ac:spMk id="3" creationId="{97EFF728-F936-478D-87BD-151BFDB04310}"/>
          </ac:spMkLst>
        </pc:spChg>
        <pc:spChg chg="mod">
          <ac:chgData name="Goparaju, Chinmai" userId="f3752373-3ce7-4a20-990e-eb241001b7fe" providerId="ADAL" clId="{BACEC000-BD97-48EA-841F-EA789983BD3F}" dt="2022-06-30T07:00:55.493" v="1931" actId="1076"/>
          <ac:spMkLst>
            <pc:docMk/>
            <pc:sldMk cId="2368743574" sldId="345"/>
            <ac:spMk id="5" creationId="{4BA8E14B-92A6-4394-BE96-385372244FB7}"/>
          </ac:spMkLst>
        </pc:spChg>
        <pc:spChg chg="del mod">
          <ac:chgData name="Goparaju, Chinmai" userId="f3752373-3ce7-4a20-990e-eb241001b7fe" providerId="ADAL" clId="{BACEC000-BD97-48EA-841F-EA789983BD3F}" dt="2022-06-30T06:56:19.299" v="1926" actId="478"/>
          <ac:spMkLst>
            <pc:docMk/>
            <pc:sldMk cId="2368743574" sldId="345"/>
            <ac:spMk id="6" creationId="{1535D456-0D73-44CE-834A-E7FE570CD0E4}"/>
          </ac:spMkLst>
        </pc:spChg>
        <pc:spChg chg="del mod">
          <ac:chgData name="Goparaju, Chinmai" userId="f3752373-3ce7-4a20-990e-eb241001b7fe" providerId="ADAL" clId="{BACEC000-BD97-48EA-841F-EA789983BD3F}" dt="2022-06-30T06:55:52.631" v="1909" actId="478"/>
          <ac:spMkLst>
            <pc:docMk/>
            <pc:sldMk cId="2368743574" sldId="345"/>
            <ac:spMk id="7" creationId="{794F8D15-E2D0-47CE-89FB-4481CDD3B5C2}"/>
          </ac:spMkLst>
        </pc:spChg>
        <pc:spChg chg="del">
          <ac:chgData name="Goparaju, Chinmai" userId="f3752373-3ce7-4a20-990e-eb241001b7fe" providerId="ADAL" clId="{BACEC000-BD97-48EA-841F-EA789983BD3F}" dt="2022-06-30T06:55:55.356" v="1910" actId="478"/>
          <ac:spMkLst>
            <pc:docMk/>
            <pc:sldMk cId="2368743574" sldId="345"/>
            <ac:spMk id="8" creationId="{9A5F09CE-FAA8-46B5-BB4B-8D24E2DECE8B}"/>
          </ac:spMkLst>
        </pc:spChg>
        <pc:picChg chg="add mod">
          <ac:chgData name="Goparaju, Chinmai" userId="f3752373-3ce7-4a20-990e-eb241001b7fe" providerId="ADAL" clId="{BACEC000-BD97-48EA-841F-EA789983BD3F}" dt="2022-06-30T07:00:50.665" v="1929" actId="962"/>
          <ac:picMkLst>
            <pc:docMk/>
            <pc:sldMk cId="2368743574" sldId="345"/>
            <ac:picMk id="10" creationId="{23E14E66-F80C-4046-B737-3E7F80E970D5}"/>
          </ac:picMkLst>
        </pc:picChg>
      </pc:sldChg>
      <pc:sldChg chg="addSp delSp modSp new mod">
        <pc:chgData name="Goparaju, Chinmai" userId="f3752373-3ce7-4a20-990e-eb241001b7fe" providerId="ADAL" clId="{BACEC000-BD97-48EA-841F-EA789983BD3F}" dt="2022-06-30T07:03:08.193" v="1956" actId="1076"/>
        <pc:sldMkLst>
          <pc:docMk/>
          <pc:sldMk cId="2899163869" sldId="346"/>
        </pc:sldMkLst>
        <pc:spChg chg="mod">
          <ac:chgData name="Goparaju, Chinmai" userId="f3752373-3ce7-4a20-990e-eb241001b7fe" providerId="ADAL" clId="{BACEC000-BD97-48EA-841F-EA789983BD3F}" dt="2022-06-30T07:03:08.193" v="1956" actId="1076"/>
          <ac:spMkLst>
            <pc:docMk/>
            <pc:sldMk cId="2899163869" sldId="346"/>
            <ac:spMk id="3" creationId="{F5925166-900E-4CCD-B018-6FCC0C884A3D}"/>
          </ac:spMkLst>
        </pc:spChg>
        <pc:spChg chg="mod">
          <ac:chgData name="Goparaju, Chinmai" userId="f3752373-3ce7-4a20-990e-eb241001b7fe" providerId="ADAL" clId="{BACEC000-BD97-48EA-841F-EA789983BD3F}" dt="2022-06-30T07:01:37.775" v="1949" actId="27636"/>
          <ac:spMkLst>
            <pc:docMk/>
            <pc:sldMk cId="2899163869" sldId="346"/>
            <ac:spMk id="5" creationId="{BCA5CC8C-8D1B-4C81-92CF-2967C41B5E0A}"/>
          </ac:spMkLst>
        </pc:spChg>
        <pc:spChg chg="del mod">
          <ac:chgData name="Goparaju, Chinmai" userId="f3752373-3ce7-4a20-990e-eb241001b7fe" providerId="ADAL" clId="{BACEC000-BD97-48EA-841F-EA789983BD3F}" dt="2022-06-30T07:01:17.273" v="1937" actId="478"/>
          <ac:spMkLst>
            <pc:docMk/>
            <pc:sldMk cId="2899163869" sldId="346"/>
            <ac:spMk id="6" creationId="{67839A58-74D6-4426-86E0-98571CA7CC8F}"/>
          </ac:spMkLst>
        </pc:spChg>
        <pc:spChg chg="del mod">
          <ac:chgData name="Goparaju, Chinmai" userId="f3752373-3ce7-4a20-990e-eb241001b7fe" providerId="ADAL" clId="{BACEC000-BD97-48EA-841F-EA789983BD3F}" dt="2022-06-30T07:01:09.991" v="1934" actId="478"/>
          <ac:spMkLst>
            <pc:docMk/>
            <pc:sldMk cId="2899163869" sldId="346"/>
            <ac:spMk id="7" creationId="{7A57E094-6DBB-4482-A38A-D97F2E3BE0AF}"/>
          </ac:spMkLst>
        </pc:spChg>
        <pc:spChg chg="del">
          <ac:chgData name="Goparaju, Chinmai" userId="f3752373-3ce7-4a20-990e-eb241001b7fe" providerId="ADAL" clId="{BACEC000-BD97-48EA-841F-EA789983BD3F}" dt="2022-06-30T07:01:11.677" v="1935" actId="478"/>
          <ac:spMkLst>
            <pc:docMk/>
            <pc:sldMk cId="2899163869" sldId="346"/>
            <ac:spMk id="8" creationId="{F489D569-7774-4F8D-A035-5866EE1D4606}"/>
          </ac:spMkLst>
        </pc:spChg>
        <pc:picChg chg="add mod">
          <ac:chgData name="Goparaju, Chinmai" userId="f3752373-3ce7-4a20-990e-eb241001b7fe" providerId="ADAL" clId="{BACEC000-BD97-48EA-841F-EA789983BD3F}" dt="2022-06-30T07:03:05.870" v="1955" actId="14100"/>
          <ac:picMkLst>
            <pc:docMk/>
            <pc:sldMk cId="2899163869" sldId="346"/>
            <ac:picMk id="10" creationId="{77A2C2A2-8A84-4261-936D-B39EBA22123D}"/>
          </ac:picMkLst>
        </pc:picChg>
      </pc:sldChg>
      <pc:sldChg chg="addSp delSp modSp new mod">
        <pc:chgData name="Goparaju, Chinmai" userId="f3752373-3ce7-4a20-990e-eb241001b7fe" providerId="ADAL" clId="{BACEC000-BD97-48EA-841F-EA789983BD3F}" dt="2022-06-30T07:05:29.636" v="1987" actId="14100"/>
        <pc:sldMkLst>
          <pc:docMk/>
          <pc:sldMk cId="2628191785" sldId="347"/>
        </pc:sldMkLst>
        <pc:spChg chg="mod">
          <ac:chgData name="Goparaju, Chinmai" userId="f3752373-3ce7-4a20-990e-eb241001b7fe" providerId="ADAL" clId="{BACEC000-BD97-48EA-841F-EA789983BD3F}" dt="2022-06-30T07:03:49.130" v="1983" actId="20577"/>
          <ac:spMkLst>
            <pc:docMk/>
            <pc:sldMk cId="2628191785" sldId="347"/>
            <ac:spMk id="5" creationId="{446040F6-7441-489A-995A-7D38401D151C}"/>
          </ac:spMkLst>
        </pc:spChg>
        <pc:spChg chg="del">
          <ac:chgData name="Goparaju, Chinmai" userId="f3752373-3ce7-4a20-990e-eb241001b7fe" providerId="ADAL" clId="{BACEC000-BD97-48EA-841F-EA789983BD3F}" dt="2022-06-30T07:04:02.302" v="1984" actId="478"/>
          <ac:spMkLst>
            <pc:docMk/>
            <pc:sldMk cId="2628191785" sldId="347"/>
            <ac:spMk id="6" creationId="{1271428C-46DE-4F2F-AADA-9EB52D40C4BF}"/>
          </ac:spMkLst>
        </pc:spChg>
        <pc:spChg chg="del mod">
          <ac:chgData name="Goparaju, Chinmai" userId="f3752373-3ce7-4a20-990e-eb241001b7fe" providerId="ADAL" clId="{BACEC000-BD97-48EA-841F-EA789983BD3F}" dt="2022-06-30T07:03:20.673" v="1959" actId="478"/>
          <ac:spMkLst>
            <pc:docMk/>
            <pc:sldMk cId="2628191785" sldId="347"/>
            <ac:spMk id="7" creationId="{665775F6-C615-44F3-8AD8-E274C5354008}"/>
          </ac:spMkLst>
        </pc:spChg>
        <pc:spChg chg="del">
          <ac:chgData name="Goparaju, Chinmai" userId="f3752373-3ce7-4a20-990e-eb241001b7fe" providerId="ADAL" clId="{BACEC000-BD97-48EA-841F-EA789983BD3F}" dt="2022-06-30T07:03:22.404" v="1960" actId="478"/>
          <ac:spMkLst>
            <pc:docMk/>
            <pc:sldMk cId="2628191785" sldId="347"/>
            <ac:spMk id="8" creationId="{56622EA9-10DF-491B-8E9A-26CEAA206C7D}"/>
          </ac:spMkLst>
        </pc:spChg>
        <pc:picChg chg="add mod">
          <ac:chgData name="Goparaju, Chinmai" userId="f3752373-3ce7-4a20-990e-eb241001b7fe" providerId="ADAL" clId="{BACEC000-BD97-48EA-841F-EA789983BD3F}" dt="2022-06-30T07:05:29.636" v="1987" actId="14100"/>
          <ac:picMkLst>
            <pc:docMk/>
            <pc:sldMk cId="2628191785" sldId="347"/>
            <ac:picMk id="10" creationId="{6357DD99-58C2-4A91-A61E-451BB7FB3E29}"/>
          </ac:picMkLst>
        </pc:picChg>
      </pc:sldChg>
      <pc:sldChg chg="addSp delSp modSp new mod">
        <pc:chgData name="Goparaju, Chinmai" userId="f3752373-3ce7-4a20-990e-eb241001b7fe" providerId="ADAL" clId="{BACEC000-BD97-48EA-841F-EA789983BD3F}" dt="2022-06-30T07:14:28.482" v="2022" actId="14100"/>
        <pc:sldMkLst>
          <pc:docMk/>
          <pc:sldMk cId="1714711674" sldId="348"/>
        </pc:sldMkLst>
        <pc:spChg chg="mod">
          <ac:chgData name="Goparaju, Chinmai" userId="f3752373-3ce7-4a20-990e-eb241001b7fe" providerId="ADAL" clId="{BACEC000-BD97-48EA-841F-EA789983BD3F}" dt="2022-06-30T07:06:02.325" v="2011" actId="20577"/>
          <ac:spMkLst>
            <pc:docMk/>
            <pc:sldMk cId="1714711674" sldId="348"/>
            <ac:spMk id="5" creationId="{9A3B89A4-4B1F-43D1-A7CE-E8616C23D993}"/>
          </ac:spMkLst>
        </pc:spChg>
        <pc:spChg chg="del">
          <ac:chgData name="Goparaju, Chinmai" userId="f3752373-3ce7-4a20-990e-eb241001b7fe" providerId="ADAL" clId="{BACEC000-BD97-48EA-841F-EA789983BD3F}" dt="2022-06-30T07:06:09.741" v="2012" actId="478"/>
          <ac:spMkLst>
            <pc:docMk/>
            <pc:sldMk cId="1714711674" sldId="348"/>
            <ac:spMk id="6" creationId="{1CE0D316-1E21-49DD-A209-DD8FC7FB8B96}"/>
          </ac:spMkLst>
        </pc:spChg>
        <pc:spChg chg="del mod">
          <ac:chgData name="Goparaju, Chinmai" userId="f3752373-3ce7-4a20-990e-eb241001b7fe" providerId="ADAL" clId="{BACEC000-BD97-48EA-841F-EA789983BD3F}" dt="2022-06-30T07:05:42.068" v="1990" actId="478"/>
          <ac:spMkLst>
            <pc:docMk/>
            <pc:sldMk cId="1714711674" sldId="348"/>
            <ac:spMk id="7" creationId="{B6111127-D903-40DC-B159-273AEF577116}"/>
          </ac:spMkLst>
        </pc:spChg>
        <pc:spChg chg="del">
          <ac:chgData name="Goparaju, Chinmai" userId="f3752373-3ce7-4a20-990e-eb241001b7fe" providerId="ADAL" clId="{BACEC000-BD97-48EA-841F-EA789983BD3F}" dt="2022-06-30T07:05:43.581" v="1991" actId="478"/>
          <ac:spMkLst>
            <pc:docMk/>
            <pc:sldMk cId="1714711674" sldId="348"/>
            <ac:spMk id="8" creationId="{4C17207C-4B27-4DBE-876B-174AAB454A0C}"/>
          </ac:spMkLst>
        </pc:spChg>
        <pc:picChg chg="add del mod">
          <ac:chgData name="Goparaju, Chinmai" userId="f3752373-3ce7-4a20-990e-eb241001b7fe" providerId="ADAL" clId="{BACEC000-BD97-48EA-841F-EA789983BD3F}" dt="2022-06-30T07:14:03.588" v="2016" actId="478"/>
          <ac:picMkLst>
            <pc:docMk/>
            <pc:sldMk cId="1714711674" sldId="348"/>
            <ac:picMk id="10" creationId="{C9F42FB4-E2CD-4E0F-9690-991EB818A2E5}"/>
          </ac:picMkLst>
        </pc:picChg>
        <pc:picChg chg="add mod">
          <ac:chgData name="Goparaju, Chinmai" userId="f3752373-3ce7-4a20-990e-eb241001b7fe" providerId="ADAL" clId="{BACEC000-BD97-48EA-841F-EA789983BD3F}" dt="2022-06-30T07:14:28.482" v="2022" actId="14100"/>
          <ac:picMkLst>
            <pc:docMk/>
            <pc:sldMk cId="1714711674" sldId="348"/>
            <ac:picMk id="12" creationId="{979E047A-9BAE-4155-8590-D16F4D8C0BF4}"/>
          </ac:picMkLst>
        </pc:picChg>
      </pc:sldChg>
      <pc:sldChg chg="addSp delSp modSp new mod setBg">
        <pc:chgData name="Goparaju, Chinmai" userId="f3752373-3ce7-4a20-990e-eb241001b7fe" providerId="ADAL" clId="{BACEC000-BD97-48EA-841F-EA789983BD3F}" dt="2022-06-30T07:32:03.802" v="2682" actId="12"/>
        <pc:sldMkLst>
          <pc:docMk/>
          <pc:sldMk cId="3980465684" sldId="349"/>
        </pc:sldMkLst>
        <pc:spChg chg="mo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2" creationId="{26FD7CC4-100B-42AA-8561-FBF8D9A6D86B}"/>
          </ac:spMkLst>
        </pc:spChg>
        <pc:spChg chg="mo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3" creationId="{6DDBFA0C-665B-4248-B5C5-FD0DEBA9B512}"/>
          </ac:spMkLst>
        </pc:spChg>
        <pc:spChg chg="mo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4" creationId="{371B7F25-1DB3-4C95-9303-76468BE1B900}"/>
          </ac:spMkLst>
        </pc:spChg>
        <pc:spChg chg="mod ord">
          <ac:chgData name="Goparaju, Chinmai" userId="f3752373-3ce7-4a20-990e-eb241001b7fe" providerId="ADAL" clId="{BACEC000-BD97-48EA-841F-EA789983BD3F}" dt="2022-06-30T07:31:20.930" v="2679" actId="26606"/>
          <ac:spMkLst>
            <pc:docMk/>
            <pc:sldMk cId="3980465684" sldId="349"/>
            <ac:spMk id="5" creationId="{C32B846E-80AB-46B7-B659-56602D2825D3}"/>
          </ac:spMkLst>
        </pc:spChg>
        <pc:spChg chg="mod ord">
          <ac:chgData name="Goparaju, Chinmai" userId="f3752373-3ce7-4a20-990e-eb241001b7fe" providerId="ADAL" clId="{BACEC000-BD97-48EA-841F-EA789983BD3F}" dt="2022-06-30T07:32:03.802" v="2682" actId="12"/>
          <ac:spMkLst>
            <pc:docMk/>
            <pc:sldMk cId="3980465684" sldId="349"/>
            <ac:spMk id="6" creationId="{1D7C94CE-50D7-41CE-87F8-49764F97E537}"/>
          </ac:spMkLst>
        </pc:spChg>
        <pc:spChg chg="del mod">
          <ac:chgData name="Goparaju, Chinmai" userId="f3752373-3ce7-4a20-990e-eb241001b7fe" providerId="ADAL" clId="{BACEC000-BD97-48EA-841F-EA789983BD3F}" dt="2022-06-30T07:15:12.234" v="2026" actId="478"/>
          <ac:spMkLst>
            <pc:docMk/>
            <pc:sldMk cId="3980465684" sldId="349"/>
            <ac:spMk id="7" creationId="{9177E631-195E-4C72-872B-41DE714DC6F0}"/>
          </ac:spMkLst>
        </pc:spChg>
        <pc:spChg chg="del">
          <ac:chgData name="Goparaju, Chinmai" userId="f3752373-3ce7-4a20-990e-eb241001b7fe" providerId="ADAL" clId="{BACEC000-BD97-48EA-841F-EA789983BD3F}" dt="2022-06-30T07:15:13.731" v="2027" actId="478"/>
          <ac:spMkLst>
            <pc:docMk/>
            <pc:sldMk cId="3980465684" sldId="349"/>
            <ac:spMk id="8" creationId="{A4511EA5-E6B3-4D3B-8891-4FE1481B88DE}"/>
          </ac:spMkLst>
        </pc:spChg>
        <pc:spChg chg="add del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11" creationId="{DD7EAFE6-2BB9-41FB-9CF4-588CFC708774}"/>
          </ac:spMkLst>
        </pc:spChg>
        <pc:spChg chg="add del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13" creationId="{19B36E71-93BD-4984-AC9C-CC9FB9CC06D6}"/>
          </ac:spMkLst>
        </pc:spChg>
        <pc:spChg chg="ad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18" creationId="{DD7EAFE6-2BB9-41FB-9CF4-588CFC708774}"/>
          </ac:spMkLst>
        </pc:spChg>
        <pc:spChg chg="ad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20" creationId="{19B36E71-93BD-4984-AC9C-CC9FB9CC06D6}"/>
          </ac:spMkLst>
        </pc:spChg>
        <pc:spChg chg="add">
          <ac:chgData name="Goparaju, Chinmai" userId="f3752373-3ce7-4a20-990e-eb241001b7fe" providerId="ADAL" clId="{BACEC000-BD97-48EA-841F-EA789983BD3F}" dt="2022-06-30T07:31:37.928" v="2680" actId="26606"/>
          <ac:spMkLst>
            <pc:docMk/>
            <pc:sldMk cId="3980465684" sldId="349"/>
            <ac:spMk id="22" creationId="{1566AC62-7AC7-4ED5-A03D-E28AC560E48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4DF442-DC7E-4B9C-BA0A-16E601E973A4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CB4F7B1-6160-42C0-8C60-7530C4FDC0E6}">
      <dgm:prSet/>
      <dgm:spPr/>
      <dgm:t>
        <a:bodyPr/>
        <a:lstStyle/>
        <a:p>
          <a:r>
            <a:rPr lang="en-US"/>
            <a:t>Creating</a:t>
          </a:r>
        </a:p>
      </dgm:t>
    </dgm:pt>
    <dgm:pt modelId="{D2BE6DFE-11C3-4F31-8D2A-E5D18A465FA1}" type="parTrans" cxnId="{FB0182DA-BCED-45A0-B881-09807A776636}">
      <dgm:prSet/>
      <dgm:spPr/>
      <dgm:t>
        <a:bodyPr/>
        <a:lstStyle/>
        <a:p>
          <a:endParaRPr lang="en-US"/>
        </a:p>
      </dgm:t>
    </dgm:pt>
    <dgm:pt modelId="{0D413E3D-6C62-468F-ABA7-D799676D7CAA}" type="sibTrans" cxnId="{FB0182DA-BCED-45A0-B881-09807A776636}">
      <dgm:prSet/>
      <dgm:spPr/>
      <dgm:t>
        <a:bodyPr/>
        <a:lstStyle/>
        <a:p>
          <a:endParaRPr lang="en-US"/>
        </a:p>
      </dgm:t>
    </dgm:pt>
    <dgm:pt modelId="{ADEBDAEC-F288-476C-B42A-9434A8F7D3D2}">
      <dgm:prSet/>
      <dgm:spPr/>
      <dgm:t>
        <a:bodyPr/>
        <a:lstStyle/>
        <a:p>
          <a:r>
            <a:rPr lang="en-US"/>
            <a:t>Creating JIRA</a:t>
          </a:r>
        </a:p>
      </dgm:t>
    </dgm:pt>
    <dgm:pt modelId="{063AF861-1255-4FE8-897C-34F4AAC84420}" type="parTrans" cxnId="{CBF98163-AC5F-4F2E-95C1-7EC7C90C29C9}">
      <dgm:prSet/>
      <dgm:spPr/>
      <dgm:t>
        <a:bodyPr/>
        <a:lstStyle/>
        <a:p>
          <a:endParaRPr lang="en-US"/>
        </a:p>
      </dgm:t>
    </dgm:pt>
    <dgm:pt modelId="{568C7B5B-7E96-48C5-AF2C-2F67F54758D1}" type="sibTrans" cxnId="{CBF98163-AC5F-4F2E-95C1-7EC7C90C29C9}">
      <dgm:prSet/>
      <dgm:spPr/>
      <dgm:t>
        <a:bodyPr/>
        <a:lstStyle/>
        <a:p>
          <a:endParaRPr lang="en-US"/>
        </a:p>
      </dgm:t>
    </dgm:pt>
    <dgm:pt modelId="{A07499B7-93B4-48C5-B489-1549DE3857A4}">
      <dgm:prSet/>
      <dgm:spPr/>
      <dgm:t>
        <a:bodyPr/>
        <a:lstStyle/>
        <a:p>
          <a:r>
            <a:rPr lang="en-US"/>
            <a:t>Writing</a:t>
          </a:r>
        </a:p>
      </dgm:t>
    </dgm:pt>
    <dgm:pt modelId="{94DE8F3D-E9D4-47A1-A199-B0FF1CEC73B5}" type="parTrans" cxnId="{6382CCE8-CA55-442B-ACCE-D72894CB674E}">
      <dgm:prSet/>
      <dgm:spPr/>
      <dgm:t>
        <a:bodyPr/>
        <a:lstStyle/>
        <a:p>
          <a:endParaRPr lang="en-US"/>
        </a:p>
      </dgm:t>
    </dgm:pt>
    <dgm:pt modelId="{B988A0F8-4A77-44E4-8C10-9609467D3EEB}" type="sibTrans" cxnId="{6382CCE8-CA55-442B-ACCE-D72894CB674E}">
      <dgm:prSet/>
      <dgm:spPr/>
      <dgm:t>
        <a:bodyPr/>
        <a:lstStyle/>
        <a:p>
          <a:endParaRPr lang="en-US"/>
        </a:p>
      </dgm:t>
    </dgm:pt>
    <dgm:pt modelId="{675887F0-358F-4F5E-BA57-C079A64D378E}">
      <dgm:prSet/>
      <dgm:spPr/>
      <dgm:t>
        <a:bodyPr/>
        <a:lstStyle/>
        <a:p>
          <a:r>
            <a:rPr lang="en-US"/>
            <a:t>Writing Epics</a:t>
          </a:r>
        </a:p>
      </dgm:t>
    </dgm:pt>
    <dgm:pt modelId="{EB589F9D-0508-4B1E-859F-6B6C830CC5E0}" type="parTrans" cxnId="{A4425921-5B0E-4D5C-A443-3F6713413C19}">
      <dgm:prSet/>
      <dgm:spPr/>
      <dgm:t>
        <a:bodyPr/>
        <a:lstStyle/>
        <a:p>
          <a:endParaRPr lang="en-US"/>
        </a:p>
      </dgm:t>
    </dgm:pt>
    <dgm:pt modelId="{0B79A29C-6408-4D2C-A9B0-2C26CA615CA1}" type="sibTrans" cxnId="{A4425921-5B0E-4D5C-A443-3F6713413C19}">
      <dgm:prSet/>
      <dgm:spPr/>
      <dgm:t>
        <a:bodyPr/>
        <a:lstStyle/>
        <a:p>
          <a:endParaRPr lang="en-US"/>
        </a:p>
      </dgm:t>
    </dgm:pt>
    <dgm:pt modelId="{90CFE516-B838-4480-9E90-1A2B9559E294}">
      <dgm:prSet/>
      <dgm:spPr/>
      <dgm:t>
        <a:bodyPr/>
        <a:lstStyle/>
        <a:p>
          <a:r>
            <a:rPr lang="en-US"/>
            <a:t>Writing</a:t>
          </a:r>
        </a:p>
      </dgm:t>
    </dgm:pt>
    <dgm:pt modelId="{150578E9-1DC8-4669-B06D-3FD3A4E5D432}" type="parTrans" cxnId="{466C9B2F-3EEB-4404-AB94-F31234E7C5AC}">
      <dgm:prSet/>
      <dgm:spPr/>
      <dgm:t>
        <a:bodyPr/>
        <a:lstStyle/>
        <a:p>
          <a:endParaRPr lang="en-US"/>
        </a:p>
      </dgm:t>
    </dgm:pt>
    <dgm:pt modelId="{DD6629F8-3B17-4BA5-9926-A95C382DF217}" type="sibTrans" cxnId="{466C9B2F-3EEB-4404-AB94-F31234E7C5AC}">
      <dgm:prSet/>
      <dgm:spPr/>
      <dgm:t>
        <a:bodyPr/>
        <a:lstStyle/>
        <a:p>
          <a:endParaRPr lang="en-US"/>
        </a:p>
      </dgm:t>
    </dgm:pt>
    <dgm:pt modelId="{5CB8DC99-415F-40C1-BD13-09AD5A66DD44}">
      <dgm:prSet/>
      <dgm:spPr/>
      <dgm:t>
        <a:bodyPr/>
        <a:lstStyle/>
        <a:p>
          <a:r>
            <a:rPr lang="en-US"/>
            <a:t>Writing User stories</a:t>
          </a:r>
        </a:p>
      </dgm:t>
    </dgm:pt>
    <dgm:pt modelId="{0AA5DF10-B7A2-445A-B3BF-48AEA308D751}" type="parTrans" cxnId="{C8BC53E2-2026-4466-9B65-6271DBCC868C}">
      <dgm:prSet/>
      <dgm:spPr/>
      <dgm:t>
        <a:bodyPr/>
        <a:lstStyle/>
        <a:p>
          <a:endParaRPr lang="en-US"/>
        </a:p>
      </dgm:t>
    </dgm:pt>
    <dgm:pt modelId="{2791E0B5-1696-4631-9879-F75866ED45CF}" type="sibTrans" cxnId="{C8BC53E2-2026-4466-9B65-6271DBCC868C}">
      <dgm:prSet/>
      <dgm:spPr/>
      <dgm:t>
        <a:bodyPr/>
        <a:lstStyle/>
        <a:p>
          <a:endParaRPr lang="en-US"/>
        </a:p>
      </dgm:t>
    </dgm:pt>
    <dgm:pt modelId="{0E21D846-D9BA-487A-80E8-EEEC4D927719}">
      <dgm:prSet/>
      <dgm:spPr/>
      <dgm:t>
        <a:bodyPr/>
        <a:lstStyle/>
        <a:p>
          <a:r>
            <a:rPr lang="en-US"/>
            <a:t>Writing</a:t>
          </a:r>
        </a:p>
      </dgm:t>
    </dgm:pt>
    <dgm:pt modelId="{939D0F49-7DDA-4B8F-9AE9-0C5D3CBF3961}" type="parTrans" cxnId="{392A61F5-AFD8-44DB-A111-6375223FD839}">
      <dgm:prSet/>
      <dgm:spPr/>
      <dgm:t>
        <a:bodyPr/>
        <a:lstStyle/>
        <a:p>
          <a:endParaRPr lang="en-US"/>
        </a:p>
      </dgm:t>
    </dgm:pt>
    <dgm:pt modelId="{12223B4E-2A92-4A16-9641-C0F7C2502776}" type="sibTrans" cxnId="{392A61F5-AFD8-44DB-A111-6375223FD839}">
      <dgm:prSet/>
      <dgm:spPr/>
      <dgm:t>
        <a:bodyPr/>
        <a:lstStyle/>
        <a:p>
          <a:endParaRPr lang="en-US"/>
        </a:p>
      </dgm:t>
    </dgm:pt>
    <dgm:pt modelId="{05C24638-D35F-4351-8870-3D6D93759CBB}">
      <dgm:prSet/>
      <dgm:spPr/>
      <dgm:t>
        <a:bodyPr/>
        <a:lstStyle/>
        <a:p>
          <a:r>
            <a:rPr lang="en-US"/>
            <a:t>Writing Test scenarios</a:t>
          </a:r>
        </a:p>
      </dgm:t>
    </dgm:pt>
    <dgm:pt modelId="{24C219AD-E27F-4839-AC6E-F151C221EBD3}" type="parTrans" cxnId="{A746855E-04F7-462A-93B2-C40297E5B468}">
      <dgm:prSet/>
      <dgm:spPr/>
      <dgm:t>
        <a:bodyPr/>
        <a:lstStyle/>
        <a:p>
          <a:endParaRPr lang="en-US"/>
        </a:p>
      </dgm:t>
    </dgm:pt>
    <dgm:pt modelId="{CC1FEB4A-1D5F-4AD1-84B0-B58C685427F7}" type="sibTrans" cxnId="{A746855E-04F7-462A-93B2-C40297E5B468}">
      <dgm:prSet/>
      <dgm:spPr/>
      <dgm:t>
        <a:bodyPr/>
        <a:lstStyle/>
        <a:p>
          <a:endParaRPr lang="en-US"/>
        </a:p>
      </dgm:t>
    </dgm:pt>
    <dgm:pt modelId="{4FB8963E-0406-41D4-B38E-83F1BF52C889}">
      <dgm:prSet/>
      <dgm:spPr/>
      <dgm:t>
        <a:bodyPr/>
        <a:lstStyle/>
        <a:p>
          <a:r>
            <a:rPr lang="en-US"/>
            <a:t>Writing</a:t>
          </a:r>
        </a:p>
      </dgm:t>
    </dgm:pt>
    <dgm:pt modelId="{FC5D431A-C182-48EB-B626-BC65902650A9}" type="parTrans" cxnId="{AE29E6AE-38DC-4879-BB00-488D8BA4D109}">
      <dgm:prSet/>
      <dgm:spPr/>
      <dgm:t>
        <a:bodyPr/>
        <a:lstStyle/>
        <a:p>
          <a:endParaRPr lang="en-US"/>
        </a:p>
      </dgm:t>
    </dgm:pt>
    <dgm:pt modelId="{0E4E2148-2A9B-48D4-8B97-D8299A4766DA}" type="sibTrans" cxnId="{AE29E6AE-38DC-4879-BB00-488D8BA4D109}">
      <dgm:prSet/>
      <dgm:spPr/>
      <dgm:t>
        <a:bodyPr/>
        <a:lstStyle/>
        <a:p>
          <a:endParaRPr lang="en-US"/>
        </a:p>
      </dgm:t>
    </dgm:pt>
    <dgm:pt modelId="{35FEE105-4C6D-452D-AA98-7AF1EBE47EDE}">
      <dgm:prSet/>
      <dgm:spPr/>
      <dgm:t>
        <a:bodyPr/>
        <a:lstStyle/>
        <a:p>
          <a:r>
            <a:rPr lang="en-US"/>
            <a:t>Writing Test cases</a:t>
          </a:r>
        </a:p>
      </dgm:t>
    </dgm:pt>
    <dgm:pt modelId="{26B33F06-F06F-4B5F-BFEE-43F4B60912EE}" type="parTrans" cxnId="{A63B459A-32BA-4EFD-89D3-FF9D344C430B}">
      <dgm:prSet/>
      <dgm:spPr/>
      <dgm:t>
        <a:bodyPr/>
        <a:lstStyle/>
        <a:p>
          <a:endParaRPr lang="en-US"/>
        </a:p>
      </dgm:t>
    </dgm:pt>
    <dgm:pt modelId="{AC0A16C5-349B-43C5-9A23-77EB6D96A9CC}" type="sibTrans" cxnId="{A63B459A-32BA-4EFD-89D3-FF9D344C430B}">
      <dgm:prSet/>
      <dgm:spPr/>
      <dgm:t>
        <a:bodyPr/>
        <a:lstStyle/>
        <a:p>
          <a:endParaRPr lang="en-US"/>
        </a:p>
      </dgm:t>
    </dgm:pt>
    <dgm:pt modelId="{D1E4F90A-11F7-49EC-8701-D4B7A8951C88}">
      <dgm:prSet/>
      <dgm:spPr/>
      <dgm:t>
        <a:bodyPr/>
        <a:lstStyle/>
        <a:p>
          <a:r>
            <a:rPr lang="en-US"/>
            <a:t>Executing</a:t>
          </a:r>
        </a:p>
      </dgm:t>
    </dgm:pt>
    <dgm:pt modelId="{5609EE8E-0BCC-4820-B27D-CB6DCAD5EAA6}" type="parTrans" cxnId="{9C95E228-940D-41C1-B374-E60FB483D29C}">
      <dgm:prSet/>
      <dgm:spPr/>
      <dgm:t>
        <a:bodyPr/>
        <a:lstStyle/>
        <a:p>
          <a:endParaRPr lang="en-US"/>
        </a:p>
      </dgm:t>
    </dgm:pt>
    <dgm:pt modelId="{7CD6E472-0A0E-4448-8F2F-C87F09F8B8B2}" type="sibTrans" cxnId="{9C95E228-940D-41C1-B374-E60FB483D29C}">
      <dgm:prSet/>
      <dgm:spPr/>
      <dgm:t>
        <a:bodyPr/>
        <a:lstStyle/>
        <a:p>
          <a:endParaRPr lang="en-US"/>
        </a:p>
      </dgm:t>
    </dgm:pt>
    <dgm:pt modelId="{DBC46702-2724-4034-BB21-C8D2774F3714}">
      <dgm:prSet/>
      <dgm:spPr/>
      <dgm:t>
        <a:bodyPr/>
        <a:lstStyle/>
        <a:p>
          <a:r>
            <a:rPr lang="en-US"/>
            <a:t>Executing Test cases</a:t>
          </a:r>
        </a:p>
      </dgm:t>
    </dgm:pt>
    <dgm:pt modelId="{C071C855-E974-4D57-B32E-0A0616CA5F69}" type="parTrans" cxnId="{1C771CC8-CE25-4842-BCFE-DBFA6E2523AC}">
      <dgm:prSet/>
      <dgm:spPr/>
      <dgm:t>
        <a:bodyPr/>
        <a:lstStyle/>
        <a:p>
          <a:endParaRPr lang="en-US"/>
        </a:p>
      </dgm:t>
    </dgm:pt>
    <dgm:pt modelId="{60CD9061-A511-48C9-A9F2-EB5365CB74B6}" type="sibTrans" cxnId="{1C771CC8-CE25-4842-BCFE-DBFA6E2523AC}">
      <dgm:prSet/>
      <dgm:spPr/>
      <dgm:t>
        <a:bodyPr/>
        <a:lstStyle/>
        <a:p>
          <a:endParaRPr lang="en-US"/>
        </a:p>
      </dgm:t>
    </dgm:pt>
    <dgm:pt modelId="{61B9FEB9-F781-48F3-9334-2CB5860AC1B7}" type="pres">
      <dgm:prSet presAssocID="{5C4DF442-DC7E-4B9C-BA0A-16E601E973A4}" presName="Name0" presStyleCnt="0">
        <dgm:presLayoutVars>
          <dgm:dir/>
          <dgm:animLvl val="lvl"/>
          <dgm:resizeHandles val="exact"/>
        </dgm:presLayoutVars>
      </dgm:prSet>
      <dgm:spPr/>
    </dgm:pt>
    <dgm:pt modelId="{E019B719-E5AC-4A81-88E2-1AE908DBBBDD}" type="pres">
      <dgm:prSet presAssocID="{ECB4F7B1-6160-42C0-8C60-7530C4FDC0E6}" presName="linNode" presStyleCnt="0"/>
      <dgm:spPr/>
    </dgm:pt>
    <dgm:pt modelId="{C64872C1-73A7-470F-9BA0-50936B12C494}" type="pres">
      <dgm:prSet presAssocID="{ECB4F7B1-6160-42C0-8C60-7530C4FDC0E6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75229CFC-18CF-47A8-9C87-82D43A25196E}" type="pres">
      <dgm:prSet presAssocID="{ECB4F7B1-6160-42C0-8C60-7530C4FDC0E6}" presName="descendantText" presStyleLbl="alignNode1" presStyleIdx="0" presStyleCnt="6">
        <dgm:presLayoutVars>
          <dgm:bulletEnabled/>
        </dgm:presLayoutVars>
      </dgm:prSet>
      <dgm:spPr/>
    </dgm:pt>
    <dgm:pt modelId="{2B064282-C1A8-4639-B265-CA335994BDE6}" type="pres">
      <dgm:prSet presAssocID="{0D413E3D-6C62-468F-ABA7-D799676D7CAA}" presName="sp" presStyleCnt="0"/>
      <dgm:spPr/>
    </dgm:pt>
    <dgm:pt modelId="{23212EB6-1399-4773-AACC-38E11D7F1B1E}" type="pres">
      <dgm:prSet presAssocID="{A07499B7-93B4-48C5-B489-1549DE3857A4}" presName="linNode" presStyleCnt="0"/>
      <dgm:spPr/>
    </dgm:pt>
    <dgm:pt modelId="{EEFD598D-3E07-46B0-8058-A67DBD1E2AB1}" type="pres">
      <dgm:prSet presAssocID="{A07499B7-93B4-48C5-B489-1549DE3857A4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A5DF0A1E-1268-460B-9423-4037F476DDA1}" type="pres">
      <dgm:prSet presAssocID="{A07499B7-93B4-48C5-B489-1549DE3857A4}" presName="descendantText" presStyleLbl="alignNode1" presStyleIdx="1" presStyleCnt="6">
        <dgm:presLayoutVars>
          <dgm:bulletEnabled/>
        </dgm:presLayoutVars>
      </dgm:prSet>
      <dgm:spPr/>
    </dgm:pt>
    <dgm:pt modelId="{DC3CFB0B-9F6C-4B87-845C-21A1709856EB}" type="pres">
      <dgm:prSet presAssocID="{B988A0F8-4A77-44E4-8C10-9609467D3EEB}" presName="sp" presStyleCnt="0"/>
      <dgm:spPr/>
    </dgm:pt>
    <dgm:pt modelId="{F4D24509-5708-4900-B378-B0ECD5D932C2}" type="pres">
      <dgm:prSet presAssocID="{90CFE516-B838-4480-9E90-1A2B9559E294}" presName="linNode" presStyleCnt="0"/>
      <dgm:spPr/>
    </dgm:pt>
    <dgm:pt modelId="{A3B0300C-9283-490E-B9A4-611C291A2410}" type="pres">
      <dgm:prSet presAssocID="{90CFE516-B838-4480-9E90-1A2B9559E294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632D1108-24C1-4FCD-85B9-4AEAB18BD7C5}" type="pres">
      <dgm:prSet presAssocID="{90CFE516-B838-4480-9E90-1A2B9559E294}" presName="descendantText" presStyleLbl="alignNode1" presStyleIdx="2" presStyleCnt="6">
        <dgm:presLayoutVars>
          <dgm:bulletEnabled/>
        </dgm:presLayoutVars>
      </dgm:prSet>
      <dgm:spPr/>
    </dgm:pt>
    <dgm:pt modelId="{9B081C2F-0A39-4C14-9DC4-4FA5946E9D4C}" type="pres">
      <dgm:prSet presAssocID="{DD6629F8-3B17-4BA5-9926-A95C382DF217}" presName="sp" presStyleCnt="0"/>
      <dgm:spPr/>
    </dgm:pt>
    <dgm:pt modelId="{0D5ACFAF-B3CF-4EC4-993D-2EE6E1D3A58A}" type="pres">
      <dgm:prSet presAssocID="{0E21D846-D9BA-487A-80E8-EEEC4D927719}" presName="linNode" presStyleCnt="0"/>
      <dgm:spPr/>
    </dgm:pt>
    <dgm:pt modelId="{B34AA9D9-FE7C-4C85-872C-80669BE0A661}" type="pres">
      <dgm:prSet presAssocID="{0E21D846-D9BA-487A-80E8-EEEC4D927719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8DC4CFFB-A613-4162-9824-7AEDE0A11B96}" type="pres">
      <dgm:prSet presAssocID="{0E21D846-D9BA-487A-80E8-EEEC4D927719}" presName="descendantText" presStyleLbl="alignNode1" presStyleIdx="3" presStyleCnt="6">
        <dgm:presLayoutVars>
          <dgm:bulletEnabled/>
        </dgm:presLayoutVars>
      </dgm:prSet>
      <dgm:spPr/>
    </dgm:pt>
    <dgm:pt modelId="{76093A24-21F5-4609-8350-52FA18B2BFA5}" type="pres">
      <dgm:prSet presAssocID="{12223B4E-2A92-4A16-9641-C0F7C2502776}" presName="sp" presStyleCnt="0"/>
      <dgm:spPr/>
    </dgm:pt>
    <dgm:pt modelId="{4FBA3D1C-9033-4396-B6C6-D86F862A251A}" type="pres">
      <dgm:prSet presAssocID="{4FB8963E-0406-41D4-B38E-83F1BF52C889}" presName="linNode" presStyleCnt="0"/>
      <dgm:spPr/>
    </dgm:pt>
    <dgm:pt modelId="{9282543B-038E-434A-B0B7-19C2D296D478}" type="pres">
      <dgm:prSet presAssocID="{4FB8963E-0406-41D4-B38E-83F1BF52C889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C20BD76C-835A-48A4-9D0F-FA12F2BF3994}" type="pres">
      <dgm:prSet presAssocID="{4FB8963E-0406-41D4-B38E-83F1BF52C889}" presName="descendantText" presStyleLbl="alignNode1" presStyleIdx="4" presStyleCnt="6">
        <dgm:presLayoutVars>
          <dgm:bulletEnabled/>
        </dgm:presLayoutVars>
      </dgm:prSet>
      <dgm:spPr/>
    </dgm:pt>
    <dgm:pt modelId="{FBA81FDC-7E61-469C-A626-1C41B9392C79}" type="pres">
      <dgm:prSet presAssocID="{0E4E2148-2A9B-48D4-8B97-D8299A4766DA}" presName="sp" presStyleCnt="0"/>
      <dgm:spPr/>
    </dgm:pt>
    <dgm:pt modelId="{1BA76F27-692B-450C-9737-E9274AA444DB}" type="pres">
      <dgm:prSet presAssocID="{D1E4F90A-11F7-49EC-8701-D4B7A8951C88}" presName="linNode" presStyleCnt="0"/>
      <dgm:spPr/>
    </dgm:pt>
    <dgm:pt modelId="{5C435551-A146-4B31-A476-00367EFDC1F9}" type="pres">
      <dgm:prSet presAssocID="{D1E4F90A-11F7-49EC-8701-D4B7A8951C88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F10E432B-0A22-4B15-A85B-D0A810CDFD5B}" type="pres">
      <dgm:prSet presAssocID="{D1E4F90A-11F7-49EC-8701-D4B7A8951C88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A4425921-5B0E-4D5C-A443-3F6713413C19}" srcId="{A07499B7-93B4-48C5-B489-1549DE3857A4}" destId="{675887F0-358F-4F5E-BA57-C079A64D378E}" srcOrd="0" destOrd="0" parTransId="{EB589F9D-0508-4B1E-859F-6B6C830CC5E0}" sibTransId="{0B79A29C-6408-4D2C-A9B0-2C26CA615CA1}"/>
    <dgm:cxn modelId="{9C95E228-940D-41C1-B374-E60FB483D29C}" srcId="{5C4DF442-DC7E-4B9C-BA0A-16E601E973A4}" destId="{D1E4F90A-11F7-49EC-8701-D4B7A8951C88}" srcOrd="5" destOrd="0" parTransId="{5609EE8E-0BCC-4820-B27D-CB6DCAD5EAA6}" sibTransId="{7CD6E472-0A0E-4448-8F2F-C87F09F8B8B2}"/>
    <dgm:cxn modelId="{466C9B2F-3EEB-4404-AB94-F31234E7C5AC}" srcId="{5C4DF442-DC7E-4B9C-BA0A-16E601E973A4}" destId="{90CFE516-B838-4480-9E90-1A2B9559E294}" srcOrd="2" destOrd="0" parTransId="{150578E9-1DC8-4669-B06D-3FD3A4E5D432}" sibTransId="{DD6629F8-3B17-4BA5-9926-A95C382DF217}"/>
    <dgm:cxn modelId="{584C563A-429E-49B0-8C6F-AAD06B13075F}" type="presOf" srcId="{4FB8963E-0406-41D4-B38E-83F1BF52C889}" destId="{9282543B-038E-434A-B0B7-19C2D296D478}" srcOrd="0" destOrd="0" presId="urn:microsoft.com/office/officeart/2016/7/layout/VerticalHollowActionList"/>
    <dgm:cxn modelId="{A746855E-04F7-462A-93B2-C40297E5B468}" srcId="{0E21D846-D9BA-487A-80E8-EEEC4D927719}" destId="{05C24638-D35F-4351-8870-3D6D93759CBB}" srcOrd="0" destOrd="0" parTransId="{24C219AD-E27F-4839-AC6E-F151C221EBD3}" sibTransId="{CC1FEB4A-1D5F-4AD1-84B0-B58C685427F7}"/>
    <dgm:cxn modelId="{CBF98163-AC5F-4F2E-95C1-7EC7C90C29C9}" srcId="{ECB4F7B1-6160-42C0-8C60-7530C4FDC0E6}" destId="{ADEBDAEC-F288-476C-B42A-9434A8F7D3D2}" srcOrd="0" destOrd="0" parTransId="{063AF861-1255-4FE8-897C-34F4AAC84420}" sibTransId="{568C7B5B-7E96-48C5-AF2C-2F67F54758D1}"/>
    <dgm:cxn modelId="{BC5CFD66-E0FC-4349-B420-9B01D330D64A}" type="presOf" srcId="{35FEE105-4C6D-452D-AA98-7AF1EBE47EDE}" destId="{C20BD76C-835A-48A4-9D0F-FA12F2BF3994}" srcOrd="0" destOrd="0" presId="urn:microsoft.com/office/officeart/2016/7/layout/VerticalHollowActionList"/>
    <dgm:cxn modelId="{55BF137D-4453-426C-AA3A-23A805A9E402}" type="presOf" srcId="{ECB4F7B1-6160-42C0-8C60-7530C4FDC0E6}" destId="{C64872C1-73A7-470F-9BA0-50936B12C494}" srcOrd="0" destOrd="0" presId="urn:microsoft.com/office/officeart/2016/7/layout/VerticalHollowActionList"/>
    <dgm:cxn modelId="{961C1C81-CB15-4CF9-8D15-B6AE51E8B728}" type="presOf" srcId="{675887F0-358F-4F5E-BA57-C079A64D378E}" destId="{A5DF0A1E-1268-460B-9423-4037F476DDA1}" srcOrd="0" destOrd="0" presId="urn:microsoft.com/office/officeart/2016/7/layout/VerticalHollowActionList"/>
    <dgm:cxn modelId="{5B20E295-0084-413E-BFA6-92C36E5231DD}" type="presOf" srcId="{5C4DF442-DC7E-4B9C-BA0A-16E601E973A4}" destId="{61B9FEB9-F781-48F3-9334-2CB5860AC1B7}" srcOrd="0" destOrd="0" presId="urn:microsoft.com/office/officeart/2016/7/layout/VerticalHollowActionList"/>
    <dgm:cxn modelId="{A63B459A-32BA-4EFD-89D3-FF9D344C430B}" srcId="{4FB8963E-0406-41D4-B38E-83F1BF52C889}" destId="{35FEE105-4C6D-452D-AA98-7AF1EBE47EDE}" srcOrd="0" destOrd="0" parTransId="{26B33F06-F06F-4B5F-BFEE-43F4B60912EE}" sibTransId="{AC0A16C5-349B-43C5-9A23-77EB6D96A9CC}"/>
    <dgm:cxn modelId="{B8B04F9F-BCFD-43DC-B387-B4E1D081EB05}" type="presOf" srcId="{A07499B7-93B4-48C5-B489-1549DE3857A4}" destId="{EEFD598D-3E07-46B0-8058-A67DBD1E2AB1}" srcOrd="0" destOrd="0" presId="urn:microsoft.com/office/officeart/2016/7/layout/VerticalHollowActionList"/>
    <dgm:cxn modelId="{98EEEDAC-DEEF-4409-A2DF-4C89A6DC42D0}" type="presOf" srcId="{DBC46702-2724-4034-BB21-C8D2774F3714}" destId="{F10E432B-0A22-4B15-A85B-D0A810CDFD5B}" srcOrd="0" destOrd="0" presId="urn:microsoft.com/office/officeart/2016/7/layout/VerticalHollowActionList"/>
    <dgm:cxn modelId="{AE29E6AE-38DC-4879-BB00-488D8BA4D109}" srcId="{5C4DF442-DC7E-4B9C-BA0A-16E601E973A4}" destId="{4FB8963E-0406-41D4-B38E-83F1BF52C889}" srcOrd="4" destOrd="0" parTransId="{FC5D431A-C182-48EB-B626-BC65902650A9}" sibTransId="{0E4E2148-2A9B-48D4-8B97-D8299A4766DA}"/>
    <dgm:cxn modelId="{BFC744B8-7CA9-476B-A6F8-D5077ACF1D5B}" type="presOf" srcId="{0E21D846-D9BA-487A-80E8-EEEC4D927719}" destId="{B34AA9D9-FE7C-4C85-872C-80669BE0A661}" srcOrd="0" destOrd="0" presId="urn:microsoft.com/office/officeart/2016/7/layout/VerticalHollowActionList"/>
    <dgm:cxn modelId="{558483BA-8495-44D5-8132-DD054763C1C4}" type="presOf" srcId="{ADEBDAEC-F288-476C-B42A-9434A8F7D3D2}" destId="{75229CFC-18CF-47A8-9C87-82D43A25196E}" srcOrd="0" destOrd="0" presId="urn:microsoft.com/office/officeart/2016/7/layout/VerticalHollowActionList"/>
    <dgm:cxn modelId="{35B61BBC-1855-4AE8-8206-F798CA369492}" type="presOf" srcId="{D1E4F90A-11F7-49EC-8701-D4B7A8951C88}" destId="{5C435551-A146-4B31-A476-00367EFDC1F9}" srcOrd="0" destOrd="0" presId="urn:microsoft.com/office/officeart/2016/7/layout/VerticalHollowActionList"/>
    <dgm:cxn modelId="{688E8AC3-EA89-461F-90D6-E65CF7D31BA8}" type="presOf" srcId="{5CB8DC99-415F-40C1-BD13-09AD5A66DD44}" destId="{632D1108-24C1-4FCD-85B9-4AEAB18BD7C5}" srcOrd="0" destOrd="0" presId="urn:microsoft.com/office/officeart/2016/7/layout/VerticalHollowActionList"/>
    <dgm:cxn modelId="{478EDAC4-6075-4A03-BF9B-3E7B22D82A3D}" type="presOf" srcId="{90CFE516-B838-4480-9E90-1A2B9559E294}" destId="{A3B0300C-9283-490E-B9A4-611C291A2410}" srcOrd="0" destOrd="0" presId="urn:microsoft.com/office/officeart/2016/7/layout/VerticalHollowActionList"/>
    <dgm:cxn modelId="{1C771CC8-CE25-4842-BCFE-DBFA6E2523AC}" srcId="{D1E4F90A-11F7-49EC-8701-D4B7A8951C88}" destId="{DBC46702-2724-4034-BB21-C8D2774F3714}" srcOrd="0" destOrd="0" parTransId="{C071C855-E974-4D57-B32E-0A0616CA5F69}" sibTransId="{60CD9061-A511-48C9-A9F2-EB5365CB74B6}"/>
    <dgm:cxn modelId="{FB0182DA-BCED-45A0-B881-09807A776636}" srcId="{5C4DF442-DC7E-4B9C-BA0A-16E601E973A4}" destId="{ECB4F7B1-6160-42C0-8C60-7530C4FDC0E6}" srcOrd="0" destOrd="0" parTransId="{D2BE6DFE-11C3-4F31-8D2A-E5D18A465FA1}" sibTransId="{0D413E3D-6C62-468F-ABA7-D799676D7CAA}"/>
    <dgm:cxn modelId="{C8BC53E2-2026-4466-9B65-6271DBCC868C}" srcId="{90CFE516-B838-4480-9E90-1A2B9559E294}" destId="{5CB8DC99-415F-40C1-BD13-09AD5A66DD44}" srcOrd="0" destOrd="0" parTransId="{0AA5DF10-B7A2-445A-B3BF-48AEA308D751}" sibTransId="{2791E0B5-1696-4631-9879-F75866ED45CF}"/>
    <dgm:cxn modelId="{6206F5E4-A246-4031-82BF-A1E82B520029}" type="presOf" srcId="{05C24638-D35F-4351-8870-3D6D93759CBB}" destId="{8DC4CFFB-A613-4162-9824-7AEDE0A11B96}" srcOrd="0" destOrd="0" presId="urn:microsoft.com/office/officeart/2016/7/layout/VerticalHollowActionList"/>
    <dgm:cxn modelId="{6382CCE8-CA55-442B-ACCE-D72894CB674E}" srcId="{5C4DF442-DC7E-4B9C-BA0A-16E601E973A4}" destId="{A07499B7-93B4-48C5-B489-1549DE3857A4}" srcOrd="1" destOrd="0" parTransId="{94DE8F3D-E9D4-47A1-A199-B0FF1CEC73B5}" sibTransId="{B988A0F8-4A77-44E4-8C10-9609467D3EEB}"/>
    <dgm:cxn modelId="{392A61F5-AFD8-44DB-A111-6375223FD839}" srcId="{5C4DF442-DC7E-4B9C-BA0A-16E601E973A4}" destId="{0E21D846-D9BA-487A-80E8-EEEC4D927719}" srcOrd="3" destOrd="0" parTransId="{939D0F49-7DDA-4B8F-9AE9-0C5D3CBF3961}" sibTransId="{12223B4E-2A92-4A16-9641-C0F7C2502776}"/>
    <dgm:cxn modelId="{7721D227-702C-440C-9F21-5FDF771276B1}" type="presParOf" srcId="{61B9FEB9-F781-48F3-9334-2CB5860AC1B7}" destId="{E019B719-E5AC-4A81-88E2-1AE908DBBBDD}" srcOrd="0" destOrd="0" presId="urn:microsoft.com/office/officeart/2016/7/layout/VerticalHollowActionList"/>
    <dgm:cxn modelId="{EE97814C-A4FB-4E39-85D3-6844439D5BCE}" type="presParOf" srcId="{E019B719-E5AC-4A81-88E2-1AE908DBBBDD}" destId="{C64872C1-73A7-470F-9BA0-50936B12C494}" srcOrd="0" destOrd="0" presId="urn:microsoft.com/office/officeart/2016/7/layout/VerticalHollowActionList"/>
    <dgm:cxn modelId="{3ED70114-2DA5-4E9C-984C-74CF64299715}" type="presParOf" srcId="{E019B719-E5AC-4A81-88E2-1AE908DBBBDD}" destId="{75229CFC-18CF-47A8-9C87-82D43A25196E}" srcOrd="1" destOrd="0" presId="urn:microsoft.com/office/officeart/2016/7/layout/VerticalHollowActionList"/>
    <dgm:cxn modelId="{0F6E65E6-A736-4165-956B-BC60D6AB62CA}" type="presParOf" srcId="{61B9FEB9-F781-48F3-9334-2CB5860AC1B7}" destId="{2B064282-C1A8-4639-B265-CA335994BDE6}" srcOrd="1" destOrd="0" presId="urn:microsoft.com/office/officeart/2016/7/layout/VerticalHollowActionList"/>
    <dgm:cxn modelId="{C27228B4-B7FF-4322-81DE-37CE89FB433B}" type="presParOf" srcId="{61B9FEB9-F781-48F3-9334-2CB5860AC1B7}" destId="{23212EB6-1399-4773-AACC-38E11D7F1B1E}" srcOrd="2" destOrd="0" presId="urn:microsoft.com/office/officeart/2016/7/layout/VerticalHollowActionList"/>
    <dgm:cxn modelId="{A662A37F-64E8-4B3C-A46E-3189E286A7EF}" type="presParOf" srcId="{23212EB6-1399-4773-AACC-38E11D7F1B1E}" destId="{EEFD598D-3E07-46B0-8058-A67DBD1E2AB1}" srcOrd="0" destOrd="0" presId="urn:microsoft.com/office/officeart/2016/7/layout/VerticalHollowActionList"/>
    <dgm:cxn modelId="{5E7F1DF5-BB57-4270-9874-F798563FCC6F}" type="presParOf" srcId="{23212EB6-1399-4773-AACC-38E11D7F1B1E}" destId="{A5DF0A1E-1268-460B-9423-4037F476DDA1}" srcOrd="1" destOrd="0" presId="urn:microsoft.com/office/officeart/2016/7/layout/VerticalHollowActionList"/>
    <dgm:cxn modelId="{2C27D8AD-D702-46A5-A5AB-B770D189595A}" type="presParOf" srcId="{61B9FEB9-F781-48F3-9334-2CB5860AC1B7}" destId="{DC3CFB0B-9F6C-4B87-845C-21A1709856EB}" srcOrd="3" destOrd="0" presId="urn:microsoft.com/office/officeart/2016/7/layout/VerticalHollowActionList"/>
    <dgm:cxn modelId="{05DB1126-1210-4944-9B33-EDE81466C5C0}" type="presParOf" srcId="{61B9FEB9-F781-48F3-9334-2CB5860AC1B7}" destId="{F4D24509-5708-4900-B378-B0ECD5D932C2}" srcOrd="4" destOrd="0" presId="urn:microsoft.com/office/officeart/2016/7/layout/VerticalHollowActionList"/>
    <dgm:cxn modelId="{D884D7FF-6343-45C6-9121-8C75E7DC5587}" type="presParOf" srcId="{F4D24509-5708-4900-B378-B0ECD5D932C2}" destId="{A3B0300C-9283-490E-B9A4-611C291A2410}" srcOrd="0" destOrd="0" presId="urn:microsoft.com/office/officeart/2016/7/layout/VerticalHollowActionList"/>
    <dgm:cxn modelId="{8D54B563-9147-4BA8-B00F-FA396EE08E11}" type="presParOf" srcId="{F4D24509-5708-4900-B378-B0ECD5D932C2}" destId="{632D1108-24C1-4FCD-85B9-4AEAB18BD7C5}" srcOrd="1" destOrd="0" presId="urn:microsoft.com/office/officeart/2016/7/layout/VerticalHollowActionList"/>
    <dgm:cxn modelId="{D17A90FD-CC1D-4F74-8A8F-DAE57E03D741}" type="presParOf" srcId="{61B9FEB9-F781-48F3-9334-2CB5860AC1B7}" destId="{9B081C2F-0A39-4C14-9DC4-4FA5946E9D4C}" srcOrd="5" destOrd="0" presId="urn:microsoft.com/office/officeart/2016/7/layout/VerticalHollowActionList"/>
    <dgm:cxn modelId="{09C299E8-BFCC-41B9-BDE4-B3E2F1D13E80}" type="presParOf" srcId="{61B9FEB9-F781-48F3-9334-2CB5860AC1B7}" destId="{0D5ACFAF-B3CF-4EC4-993D-2EE6E1D3A58A}" srcOrd="6" destOrd="0" presId="urn:microsoft.com/office/officeart/2016/7/layout/VerticalHollowActionList"/>
    <dgm:cxn modelId="{11D1ED41-5A3E-4F8B-B1C9-BBBCE5A98354}" type="presParOf" srcId="{0D5ACFAF-B3CF-4EC4-993D-2EE6E1D3A58A}" destId="{B34AA9D9-FE7C-4C85-872C-80669BE0A661}" srcOrd="0" destOrd="0" presId="urn:microsoft.com/office/officeart/2016/7/layout/VerticalHollowActionList"/>
    <dgm:cxn modelId="{A24851DA-625E-45A7-8B44-0C17294FB827}" type="presParOf" srcId="{0D5ACFAF-B3CF-4EC4-993D-2EE6E1D3A58A}" destId="{8DC4CFFB-A613-4162-9824-7AEDE0A11B96}" srcOrd="1" destOrd="0" presId="urn:microsoft.com/office/officeart/2016/7/layout/VerticalHollowActionList"/>
    <dgm:cxn modelId="{8467712E-212A-42D2-A21C-FF5FD689A81C}" type="presParOf" srcId="{61B9FEB9-F781-48F3-9334-2CB5860AC1B7}" destId="{76093A24-21F5-4609-8350-52FA18B2BFA5}" srcOrd="7" destOrd="0" presId="urn:microsoft.com/office/officeart/2016/7/layout/VerticalHollowActionList"/>
    <dgm:cxn modelId="{1E4EB4D4-A958-4FAE-8F6E-DE2A784152FA}" type="presParOf" srcId="{61B9FEB9-F781-48F3-9334-2CB5860AC1B7}" destId="{4FBA3D1C-9033-4396-B6C6-D86F862A251A}" srcOrd="8" destOrd="0" presId="urn:microsoft.com/office/officeart/2016/7/layout/VerticalHollowActionList"/>
    <dgm:cxn modelId="{3C338C39-F105-4EB2-904B-E4B12E7059CD}" type="presParOf" srcId="{4FBA3D1C-9033-4396-B6C6-D86F862A251A}" destId="{9282543B-038E-434A-B0B7-19C2D296D478}" srcOrd="0" destOrd="0" presId="urn:microsoft.com/office/officeart/2016/7/layout/VerticalHollowActionList"/>
    <dgm:cxn modelId="{35082932-F7B2-4B5B-8405-1DFF5BA0AC4C}" type="presParOf" srcId="{4FBA3D1C-9033-4396-B6C6-D86F862A251A}" destId="{C20BD76C-835A-48A4-9D0F-FA12F2BF3994}" srcOrd="1" destOrd="0" presId="urn:microsoft.com/office/officeart/2016/7/layout/VerticalHollowActionList"/>
    <dgm:cxn modelId="{7801CDDB-5A0A-407E-97BC-727D70F44AF8}" type="presParOf" srcId="{61B9FEB9-F781-48F3-9334-2CB5860AC1B7}" destId="{FBA81FDC-7E61-469C-A626-1C41B9392C79}" srcOrd="9" destOrd="0" presId="urn:microsoft.com/office/officeart/2016/7/layout/VerticalHollowActionList"/>
    <dgm:cxn modelId="{86D30DEB-099D-436C-8293-2870087A45F0}" type="presParOf" srcId="{61B9FEB9-F781-48F3-9334-2CB5860AC1B7}" destId="{1BA76F27-692B-450C-9737-E9274AA444DB}" srcOrd="10" destOrd="0" presId="urn:microsoft.com/office/officeart/2016/7/layout/VerticalHollowActionList"/>
    <dgm:cxn modelId="{9B40A435-CAAD-49C0-B2EF-2906D98A619D}" type="presParOf" srcId="{1BA76F27-692B-450C-9737-E9274AA444DB}" destId="{5C435551-A146-4B31-A476-00367EFDC1F9}" srcOrd="0" destOrd="0" presId="urn:microsoft.com/office/officeart/2016/7/layout/VerticalHollowActionList"/>
    <dgm:cxn modelId="{8E187975-4E1C-4331-9294-8B18A40E4410}" type="presParOf" srcId="{1BA76F27-692B-450C-9737-E9274AA444DB}" destId="{F10E432B-0A22-4B15-A85B-D0A810CDFD5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256742-C75F-4BDE-8DFF-9A21EE3E058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FCA491-AF86-4C99-B702-293E024D79EE}">
      <dgm:prSet/>
      <dgm:spPr/>
      <dgm:t>
        <a:bodyPr/>
        <a:lstStyle/>
        <a:p>
          <a:r>
            <a:rPr lang="en-IN"/>
            <a:t>Executing Test cases in JIRA</a:t>
          </a:r>
          <a:endParaRPr lang="en-US"/>
        </a:p>
      </dgm:t>
    </dgm:pt>
    <dgm:pt modelId="{9259CE54-493A-460E-94B8-DFDF86DBF3C9}" type="parTrans" cxnId="{F266C72A-21F3-40B5-AA3C-E9DA917928C8}">
      <dgm:prSet/>
      <dgm:spPr/>
      <dgm:t>
        <a:bodyPr/>
        <a:lstStyle/>
        <a:p>
          <a:endParaRPr lang="en-US"/>
        </a:p>
      </dgm:t>
    </dgm:pt>
    <dgm:pt modelId="{57C5A487-C30A-4B8D-8E27-3B8019C9F10F}" type="sibTrans" cxnId="{F266C72A-21F3-40B5-AA3C-E9DA917928C8}">
      <dgm:prSet/>
      <dgm:spPr/>
      <dgm:t>
        <a:bodyPr/>
        <a:lstStyle/>
        <a:p>
          <a:endParaRPr lang="en-US"/>
        </a:p>
      </dgm:t>
    </dgm:pt>
    <dgm:pt modelId="{535F3E93-AC3A-41A5-ABC7-89C0F73F00DF}">
      <dgm:prSet/>
      <dgm:spPr/>
      <dgm:t>
        <a:bodyPr/>
        <a:lstStyle/>
        <a:p>
          <a:r>
            <a:rPr lang="en-IN"/>
            <a:t>We have updated every issue status into InProgress and done.</a:t>
          </a:r>
          <a:endParaRPr lang="en-US"/>
        </a:p>
      </dgm:t>
    </dgm:pt>
    <dgm:pt modelId="{D815B688-9C63-4DD2-806F-FA1B72E5DE58}" type="parTrans" cxnId="{45AC7A78-5986-4593-8EB0-B376E7632EAE}">
      <dgm:prSet/>
      <dgm:spPr/>
      <dgm:t>
        <a:bodyPr/>
        <a:lstStyle/>
        <a:p>
          <a:endParaRPr lang="en-US"/>
        </a:p>
      </dgm:t>
    </dgm:pt>
    <dgm:pt modelId="{78C32BB7-F592-480D-9994-CED45D80A0D1}" type="sibTrans" cxnId="{45AC7A78-5986-4593-8EB0-B376E7632EAE}">
      <dgm:prSet/>
      <dgm:spPr/>
      <dgm:t>
        <a:bodyPr/>
        <a:lstStyle/>
        <a:p>
          <a:endParaRPr lang="en-US"/>
        </a:p>
      </dgm:t>
    </dgm:pt>
    <dgm:pt modelId="{86C83D78-384C-47B3-A94F-E2C8278FE3DA}">
      <dgm:prSet/>
      <dgm:spPr/>
      <dgm:t>
        <a:bodyPr/>
        <a:lstStyle/>
        <a:p>
          <a:r>
            <a:rPr lang="en-IN"/>
            <a:t>After that reports get generated</a:t>
          </a:r>
          <a:endParaRPr lang="en-US"/>
        </a:p>
      </dgm:t>
    </dgm:pt>
    <dgm:pt modelId="{3CF6E860-D10D-404B-BFF3-83005DF95E33}" type="parTrans" cxnId="{B83520A2-3D2D-410B-9646-FFB5F181ACEE}">
      <dgm:prSet/>
      <dgm:spPr/>
      <dgm:t>
        <a:bodyPr/>
        <a:lstStyle/>
        <a:p>
          <a:endParaRPr lang="en-US"/>
        </a:p>
      </dgm:t>
    </dgm:pt>
    <dgm:pt modelId="{EC7CFBA2-0601-4796-BD6B-6034A5861C63}" type="sibTrans" cxnId="{B83520A2-3D2D-410B-9646-FFB5F181ACEE}">
      <dgm:prSet/>
      <dgm:spPr/>
      <dgm:t>
        <a:bodyPr/>
        <a:lstStyle/>
        <a:p>
          <a:endParaRPr lang="en-US"/>
        </a:p>
      </dgm:t>
    </dgm:pt>
    <dgm:pt modelId="{127FD036-0147-401B-A66B-3D0D1EE912F9}">
      <dgm:prSet/>
      <dgm:spPr/>
      <dgm:t>
        <a:bodyPr/>
        <a:lstStyle/>
        <a:p>
          <a:r>
            <a:rPr lang="en-IN"/>
            <a:t>We have created the Defect report using the Test cases </a:t>
          </a:r>
          <a:endParaRPr lang="en-US"/>
        </a:p>
      </dgm:t>
    </dgm:pt>
    <dgm:pt modelId="{BC2655A5-A45A-4CF6-BBCD-0D42428F9088}" type="parTrans" cxnId="{AC4E57EB-661E-491D-A49D-5891BA8691E7}">
      <dgm:prSet/>
      <dgm:spPr/>
      <dgm:t>
        <a:bodyPr/>
        <a:lstStyle/>
        <a:p>
          <a:endParaRPr lang="en-US"/>
        </a:p>
      </dgm:t>
    </dgm:pt>
    <dgm:pt modelId="{8AF5F0EB-23BC-421A-BC60-D1140CA60931}" type="sibTrans" cxnId="{AC4E57EB-661E-491D-A49D-5891BA8691E7}">
      <dgm:prSet/>
      <dgm:spPr/>
      <dgm:t>
        <a:bodyPr/>
        <a:lstStyle/>
        <a:p>
          <a:endParaRPr lang="en-US"/>
        </a:p>
      </dgm:t>
    </dgm:pt>
    <dgm:pt modelId="{02B506D5-9DC4-4F9F-ADF0-DA6EBA973A4D}">
      <dgm:prSet/>
      <dgm:spPr/>
      <dgm:t>
        <a:bodyPr/>
        <a:lstStyle/>
        <a:p>
          <a:r>
            <a:rPr lang="en-IN"/>
            <a:t>Then we have prepared the Traceability matrix</a:t>
          </a:r>
          <a:endParaRPr lang="en-US"/>
        </a:p>
      </dgm:t>
    </dgm:pt>
    <dgm:pt modelId="{88A11FB3-6589-4136-A18D-1E837E5C1620}" type="parTrans" cxnId="{703AEEFE-0219-4EE0-834A-8A632E1C623E}">
      <dgm:prSet/>
      <dgm:spPr/>
      <dgm:t>
        <a:bodyPr/>
        <a:lstStyle/>
        <a:p>
          <a:endParaRPr lang="en-US"/>
        </a:p>
      </dgm:t>
    </dgm:pt>
    <dgm:pt modelId="{F8E4C010-8D0B-432E-9B38-532A7F362D62}" type="sibTrans" cxnId="{703AEEFE-0219-4EE0-834A-8A632E1C623E}">
      <dgm:prSet/>
      <dgm:spPr/>
      <dgm:t>
        <a:bodyPr/>
        <a:lstStyle/>
        <a:p>
          <a:endParaRPr lang="en-US"/>
        </a:p>
      </dgm:t>
    </dgm:pt>
    <dgm:pt modelId="{42F99BDB-8949-408E-8015-21478EFBF5E7}">
      <dgm:prSet/>
      <dgm:spPr/>
      <dgm:t>
        <a:bodyPr/>
        <a:lstStyle/>
        <a:p>
          <a:r>
            <a:rPr lang="en-IN"/>
            <a:t>Then test summary report</a:t>
          </a:r>
          <a:endParaRPr lang="en-US"/>
        </a:p>
      </dgm:t>
    </dgm:pt>
    <dgm:pt modelId="{C4B1D1BA-BA36-4947-9D0D-7014A4813346}" type="parTrans" cxnId="{A60D9F0A-B8D3-4DF7-9B9D-24A82BE5593F}">
      <dgm:prSet/>
      <dgm:spPr/>
      <dgm:t>
        <a:bodyPr/>
        <a:lstStyle/>
        <a:p>
          <a:endParaRPr lang="en-US"/>
        </a:p>
      </dgm:t>
    </dgm:pt>
    <dgm:pt modelId="{2A2E14A6-6EF8-4E5B-A942-CB7B46989C07}" type="sibTrans" cxnId="{A60D9F0A-B8D3-4DF7-9B9D-24A82BE5593F}">
      <dgm:prSet/>
      <dgm:spPr/>
      <dgm:t>
        <a:bodyPr/>
        <a:lstStyle/>
        <a:p>
          <a:endParaRPr lang="en-US"/>
        </a:p>
      </dgm:t>
    </dgm:pt>
    <dgm:pt modelId="{18616249-D57C-4A75-94E3-6DCC977D4E05}">
      <dgm:prSet/>
      <dgm:spPr/>
      <dgm:t>
        <a:bodyPr/>
        <a:lstStyle/>
        <a:p>
          <a:r>
            <a:rPr lang="en-IN"/>
            <a:t>End of the Sprint</a:t>
          </a:r>
          <a:endParaRPr lang="en-US"/>
        </a:p>
      </dgm:t>
    </dgm:pt>
    <dgm:pt modelId="{988341EE-5175-4784-AD44-3C69D5E5E824}" type="parTrans" cxnId="{B29265EF-8470-4A69-83FC-A70C6055333C}">
      <dgm:prSet/>
      <dgm:spPr/>
      <dgm:t>
        <a:bodyPr/>
        <a:lstStyle/>
        <a:p>
          <a:endParaRPr lang="en-US"/>
        </a:p>
      </dgm:t>
    </dgm:pt>
    <dgm:pt modelId="{3557E493-478F-449E-8D7E-D5779D7A3F59}" type="sibTrans" cxnId="{B29265EF-8470-4A69-83FC-A70C6055333C}">
      <dgm:prSet/>
      <dgm:spPr/>
      <dgm:t>
        <a:bodyPr/>
        <a:lstStyle/>
        <a:p>
          <a:endParaRPr lang="en-US"/>
        </a:p>
      </dgm:t>
    </dgm:pt>
    <dgm:pt modelId="{DB39E42D-2687-45E8-AC68-93E2F0D0DF99}" type="pres">
      <dgm:prSet presAssocID="{05256742-C75F-4BDE-8DFF-9A21EE3E058E}" presName="vert0" presStyleCnt="0">
        <dgm:presLayoutVars>
          <dgm:dir/>
          <dgm:animOne val="branch"/>
          <dgm:animLvl val="lvl"/>
        </dgm:presLayoutVars>
      </dgm:prSet>
      <dgm:spPr/>
    </dgm:pt>
    <dgm:pt modelId="{949ACA00-1BBB-4998-9407-1A463568F664}" type="pres">
      <dgm:prSet presAssocID="{13FCA491-AF86-4C99-B702-293E024D79EE}" presName="thickLine" presStyleLbl="alignNode1" presStyleIdx="0" presStyleCnt="7"/>
      <dgm:spPr/>
    </dgm:pt>
    <dgm:pt modelId="{4EF9AE63-868C-4A00-BD56-A4876699E1AC}" type="pres">
      <dgm:prSet presAssocID="{13FCA491-AF86-4C99-B702-293E024D79EE}" presName="horz1" presStyleCnt="0"/>
      <dgm:spPr/>
    </dgm:pt>
    <dgm:pt modelId="{64D2DD66-395D-43BD-B596-192D2035D3D3}" type="pres">
      <dgm:prSet presAssocID="{13FCA491-AF86-4C99-B702-293E024D79EE}" presName="tx1" presStyleLbl="revTx" presStyleIdx="0" presStyleCnt="7"/>
      <dgm:spPr/>
    </dgm:pt>
    <dgm:pt modelId="{CFA3FEA7-FE57-400F-8B6A-6D062FF48B49}" type="pres">
      <dgm:prSet presAssocID="{13FCA491-AF86-4C99-B702-293E024D79EE}" presName="vert1" presStyleCnt="0"/>
      <dgm:spPr/>
    </dgm:pt>
    <dgm:pt modelId="{B0A1DEAB-246B-462C-A76E-8F937D5BBE61}" type="pres">
      <dgm:prSet presAssocID="{535F3E93-AC3A-41A5-ABC7-89C0F73F00DF}" presName="thickLine" presStyleLbl="alignNode1" presStyleIdx="1" presStyleCnt="7"/>
      <dgm:spPr/>
    </dgm:pt>
    <dgm:pt modelId="{E5462C10-0D67-4AEC-AE4A-A9F403996E3E}" type="pres">
      <dgm:prSet presAssocID="{535F3E93-AC3A-41A5-ABC7-89C0F73F00DF}" presName="horz1" presStyleCnt="0"/>
      <dgm:spPr/>
    </dgm:pt>
    <dgm:pt modelId="{68AF0EB0-79EB-4940-AFF8-5EEF2C7AC641}" type="pres">
      <dgm:prSet presAssocID="{535F3E93-AC3A-41A5-ABC7-89C0F73F00DF}" presName="tx1" presStyleLbl="revTx" presStyleIdx="1" presStyleCnt="7"/>
      <dgm:spPr/>
    </dgm:pt>
    <dgm:pt modelId="{E78D6B9D-1380-4B27-BC17-3B54C2219BC5}" type="pres">
      <dgm:prSet presAssocID="{535F3E93-AC3A-41A5-ABC7-89C0F73F00DF}" presName="vert1" presStyleCnt="0"/>
      <dgm:spPr/>
    </dgm:pt>
    <dgm:pt modelId="{B6D3BB33-C454-4495-AE20-65C0EAE2369D}" type="pres">
      <dgm:prSet presAssocID="{86C83D78-384C-47B3-A94F-E2C8278FE3DA}" presName="thickLine" presStyleLbl="alignNode1" presStyleIdx="2" presStyleCnt="7"/>
      <dgm:spPr/>
    </dgm:pt>
    <dgm:pt modelId="{0427DE4D-4F31-42EF-AEFC-144A51BC61D8}" type="pres">
      <dgm:prSet presAssocID="{86C83D78-384C-47B3-A94F-E2C8278FE3DA}" presName="horz1" presStyleCnt="0"/>
      <dgm:spPr/>
    </dgm:pt>
    <dgm:pt modelId="{4E742505-FFA4-463A-B1CF-EBDC3B1D4AF6}" type="pres">
      <dgm:prSet presAssocID="{86C83D78-384C-47B3-A94F-E2C8278FE3DA}" presName="tx1" presStyleLbl="revTx" presStyleIdx="2" presStyleCnt="7"/>
      <dgm:spPr/>
    </dgm:pt>
    <dgm:pt modelId="{5781D091-42E2-452B-AA8E-18A94A512133}" type="pres">
      <dgm:prSet presAssocID="{86C83D78-384C-47B3-A94F-E2C8278FE3DA}" presName="vert1" presStyleCnt="0"/>
      <dgm:spPr/>
    </dgm:pt>
    <dgm:pt modelId="{98E6A544-D8BD-49B6-82B1-59E694CE84EB}" type="pres">
      <dgm:prSet presAssocID="{127FD036-0147-401B-A66B-3D0D1EE912F9}" presName="thickLine" presStyleLbl="alignNode1" presStyleIdx="3" presStyleCnt="7"/>
      <dgm:spPr/>
    </dgm:pt>
    <dgm:pt modelId="{66D3444A-5443-42CC-A337-8DCB98D6C4B0}" type="pres">
      <dgm:prSet presAssocID="{127FD036-0147-401B-A66B-3D0D1EE912F9}" presName="horz1" presStyleCnt="0"/>
      <dgm:spPr/>
    </dgm:pt>
    <dgm:pt modelId="{E66E1171-B665-4EF6-850E-148645FB9021}" type="pres">
      <dgm:prSet presAssocID="{127FD036-0147-401B-A66B-3D0D1EE912F9}" presName="tx1" presStyleLbl="revTx" presStyleIdx="3" presStyleCnt="7"/>
      <dgm:spPr/>
    </dgm:pt>
    <dgm:pt modelId="{DB196281-799F-404F-AD00-3EB20C6D66D6}" type="pres">
      <dgm:prSet presAssocID="{127FD036-0147-401B-A66B-3D0D1EE912F9}" presName="vert1" presStyleCnt="0"/>
      <dgm:spPr/>
    </dgm:pt>
    <dgm:pt modelId="{2E029647-D196-43A2-87AD-B2BB88211EEF}" type="pres">
      <dgm:prSet presAssocID="{02B506D5-9DC4-4F9F-ADF0-DA6EBA973A4D}" presName="thickLine" presStyleLbl="alignNode1" presStyleIdx="4" presStyleCnt="7"/>
      <dgm:spPr/>
    </dgm:pt>
    <dgm:pt modelId="{ABC55F80-3220-4182-96FA-F4B4FD5B35F8}" type="pres">
      <dgm:prSet presAssocID="{02B506D5-9DC4-4F9F-ADF0-DA6EBA973A4D}" presName="horz1" presStyleCnt="0"/>
      <dgm:spPr/>
    </dgm:pt>
    <dgm:pt modelId="{35917E0C-C471-4D29-A769-901AF0E17144}" type="pres">
      <dgm:prSet presAssocID="{02B506D5-9DC4-4F9F-ADF0-DA6EBA973A4D}" presName="tx1" presStyleLbl="revTx" presStyleIdx="4" presStyleCnt="7"/>
      <dgm:spPr/>
    </dgm:pt>
    <dgm:pt modelId="{E8A54CF1-C1FC-4111-B6FC-4E1232808395}" type="pres">
      <dgm:prSet presAssocID="{02B506D5-9DC4-4F9F-ADF0-DA6EBA973A4D}" presName="vert1" presStyleCnt="0"/>
      <dgm:spPr/>
    </dgm:pt>
    <dgm:pt modelId="{E8BD1042-539A-45B5-BC39-C28D7F1A26B0}" type="pres">
      <dgm:prSet presAssocID="{42F99BDB-8949-408E-8015-21478EFBF5E7}" presName="thickLine" presStyleLbl="alignNode1" presStyleIdx="5" presStyleCnt="7"/>
      <dgm:spPr/>
    </dgm:pt>
    <dgm:pt modelId="{E4269BAD-6EC5-4562-B327-F694EA693BF1}" type="pres">
      <dgm:prSet presAssocID="{42F99BDB-8949-408E-8015-21478EFBF5E7}" presName="horz1" presStyleCnt="0"/>
      <dgm:spPr/>
    </dgm:pt>
    <dgm:pt modelId="{5045670B-EA22-48C9-B841-5A50BF354965}" type="pres">
      <dgm:prSet presAssocID="{42F99BDB-8949-408E-8015-21478EFBF5E7}" presName="tx1" presStyleLbl="revTx" presStyleIdx="5" presStyleCnt="7"/>
      <dgm:spPr/>
    </dgm:pt>
    <dgm:pt modelId="{25CC5A10-3543-49C2-9A31-58770BBC9DDC}" type="pres">
      <dgm:prSet presAssocID="{42F99BDB-8949-408E-8015-21478EFBF5E7}" presName="vert1" presStyleCnt="0"/>
      <dgm:spPr/>
    </dgm:pt>
    <dgm:pt modelId="{1A10C886-F2D5-4809-893E-78BBBB00FCFE}" type="pres">
      <dgm:prSet presAssocID="{18616249-D57C-4A75-94E3-6DCC977D4E05}" presName="thickLine" presStyleLbl="alignNode1" presStyleIdx="6" presStyleCnt="7"/>
      <dgm:spPr/>
    </dgm:pt>
    <dgm:pt modelId="{52D53DF7-910D-4C3A-A099-3633C31BE6EF}" type="pres">
      <dgm:prSet presAssocID="{18616249-D57C-4A75-94E3-6DCC977D4E05}" presName="horz1" presStyleCnt="0"/>
      <dgm:spPr/>
    </dgm:pt>
    <dgm:pt modelId="{E5DB5851-9334-4A34-9848-F5A08D77DAEA}" type="pres">
      <dgm:prSet presAssocID="{18616249-D57C-4A75-94E3-6DCC977D4E05}" presName="tx1" presStyleLbl="revTx" presStyleIdx="6" presStyleCnt="7"/>
      <dgm:spPr/>
    </dgm:pt>
    <dgm:pt modelId="{53A5210E-44DE-40F6-816A-07C7270E966D}" type="pres">
      <dgm:prSet presAssocID="{18616249-D57C-4A75-94E3-6DCC977D4E05}" presName="vert1" presStyleCnt="0"/>
      <dgm:spPr/>
    </dgm:pt>
  </dgm:ptLst>
  <dgm:cxnLst>
    <dgm:cxn modelId="{CD50B607-8918-4B0D-81C4-A9D7561178C3}" type="presOf" srcId="{86C83D78-384C-47B3-A94F-E2C8278FE3DA}" destId="{4E742505-FFA4-463A-B1CF-EBDC3B1D4AF6}" srcOrd="0" destOrd="0" presId="urn:microsoft.com/office/officeart/2008/layout/LinedList"/>
    <dgm:cxn modelId="{A60D9F0A-B8D3-4DF7-9B9D-24A82BE5593F}" srcId="{05256742-C75F-4BDE-8DFF-9A21EE3E058E}" destId="{42F99BDB-8949-408E-8015-21478EFBF5E7}" srcOrd="5" destOrd="0" parTransId="{C4B1D1BA-BA36-4947-9D0D-7014A4813346}" sibTransId="{2A2E14A6-6EF8-4E5B-A942-CB7B46989C07}"/>
    <dgm:cxn modelId="{F266C72A-21F3-40B5-AA3C-E9DA917928C8}" srcId="{05256742-C75F-4BDE-8DFF-9A21EE3E058E}" destId="{13FCA491-AF86-4C99-B702-293E024D79EE}" srcOrd="0" destOrd="0" parTransId="{9259CE54-493A-460E-94B8-DFDF86DBF3C9}" sibTransId="{57C5A487-C30A-4B8D-8E27-3B8019C9F10F}"/>
    <dgm:cxn modelId="{9BFE983F-CC7F-4F6F-ACCE-08123058DD90}" type="presOf" srcId="{05256742-C75F-4BDE-8DFF-9A21EE3E058E}" destId="{DB39E42D-2687-45E8-AC68-93E2F0D0DF99}" srcOrd="0" destOrd="0" presId="urn:microsoft.com/office/officeart/2008/layout/LinedList"/>
    <dgm:cxn modelId="{BD027872-9441-4E17-895E-D5ABD4A030BC}" type="presOf" srcId="{42F99BDB-8949-408E-8015-21478EFBF5E7}" destId="{5045670B-EA22-48C9-B841-5A50BF354965}" srcOrd="0" destOrd="0" presId="urn:microsoft.com/office/officeart/2008/layout/LinedList"/>
    <dgm:cxn modelId="{45AC7A78-5986-4593-8EB0-B376E7632EAE}" srcId="{05256742-C75F-4BDE-8DFF-9A21EE3E058E}" destId="{535F3E93-AC3A-41A5-ABC7-89C0F73F00DF}" srcOrd="1" destOrd="0" parTransId="{D815B688-9C63-4DD2-806F-FA1B72E5DE58}" sibTransId="{78C32BB7-F592-480D-9994-CED45D80A0D1}"/>
    <dgm:cxn modelId="{F1DA3782-3D58-4D51-B42B-C82BB3E64E9C}" type="presOf" srcId="{02B506D5-9DC4-4F9F-ADF0-DA6EBA973A4D}" destId="{35917E0C-C471-4D29-A769-901AF0E17144}" srcOrd="0" destOrd="0" presId="urn:microsoft.com/office/officeart/2008/layout/LinedList"/>
    <dgm:cxn modelId="{3B4F0C83-6BCB-492C-81B7-BA9EE84CCA60}" type="presOf" srcId="{13FCA491-AF86-4C99-B702-293E024D79EE}" destId="{64D2DD66-395D-43BD-B596-192D2035D3D3}" srcOrd="0" destOrd="0" presId="urn:microsoft.com/office/officeart/2008/layout/LinedList"/>
    <dgm:cxn modelId="{B83520A2-3D2D-410B-9646-FFB5F181ACEE}" srcId="{05256742-C75F-4BDE-8DFF-9A21EE3E058E}" destId="{86C83D78-384C-47B3-A94F-E2C8278FE3DA}" srcOrd="2" destOrd="0" parTransId="{3CF6E860-D10D-404B-BFF3-83005DF95E33}" sibTransId="{EC7CFBA2-0601-4796-BD6B-6034A5861C63}"/>
    <dgm:cxn modelId="{99C91FB8-3437-4B97-8279-AF4B37E0702B}" type="presOf" srcId="{127FD036-0147-401B-A66B-3D0D1EE912F9}" destId="{E66E1171-B665-4EF6-850E-148645FB9021}" srcOrd="0" destOrd="0" presId="urn:microsoft.com/office/officeart/2008/layout/LinedList"/>
    <dgm:cxn modelId="{D0536AC7-CA75-4724-8E39-9C03BDD01395}" type="presOf" srcId="{535F3E93-AC3A-41A5-ABC7-89C0F73F00DF}" destId="{68AF0EB0-79EB-4940-AFF8-5EEF2C7AC641}" srcOrd="0" destOrd="0" presId="urn:microsoft.com/office/officeart/2008/layout/LinedList"/>
    <dgm:cxn modelId="{AC4E57EB-661E-491D-A49D-5891BA8691E7}" srcId="{05256742-C75F-4BDE-8DFF-9A21EE3E058E}" destId="{127FD036-0147-401B-A66B-3D0D1EE912F9}" srcOrd="3" destOrd="0" parTransId="{BC2655A5-A45A-4CF6-BBCD-0D42428F9088}" sibTransId="{8AF5F0EB-23BC-421A-BC60-D1140CA60931}"/>
    <dgm:cxn modelId="{B29265EF-8470-4A69-83FC-A70C6055333C}" srcId="{05256742-C75F-4BDE-8DFF-9A21EE3E058E}" destId="{18616249-D57C-4A75-94E3-6DCC977D4E05}" srcOrd="6" destOrd="0" parTransId="{988341EE-5175-4784-AD44-3C69D5E5E824}" sibTransId="{3557E493-478F-449E-8D7E-D5779D7A3F59}"/>
    <dgm:cxn modelId="{F716CCF3-8EB1-4141-97BB-789810FFDED5}" type="presOf" srcId="{18616249-D57C-4A75-94E3-6DCC977D4E05}" destId="{E5DB5851-9334-4A34-9848-F5A08D77DAEA}" srcOrd="0" destOrd="0" presId="urn:microsoft.com/office/officeart/2008/layout/LinedList"/>
    <dgm:cxn modelId="{703AEEFE-0219-4EE0-834A-8A632E1C623E}" srcId="{05256742-C75F-4BDE-8DFF-9A21EE3E058E}" destId="{02B506D5-9DC4-4F9F-ADF0-DA6EBA973A4D}" srcOrd="4" destOrd="0" parTransId="{88A11FB3-6589-4136-A18D-1E837E5C1620}" sibTransId="{F8E4C010-8D0B-432E-9B38-532A7F362D62}"/>
    <dgm:cxn modelId="{579E7225-ED12-4889-BA25-FE2116A62F6C}" type="presParOf" srcId="{DB39E42D-2687-45E8-AC68-93E2F0D0DF99}" destId="{949ACA00-1BBB-4998-9407-1A463568F664}" srcOrd="0" destOrd="0" presId="urn:microsoft.com/office/officeart/2008/layout/LinedList"/>
    <dgm:cxn modelId="{4FFA5FBC-13B2-4A1B-9F28-3BA4110BEE2A}" type="presParOf" srcId="{DB39E42D-2687-45E8-AC68-93E2F0D0DF99}" destId="{4EF9AE63-868C-4A00-BD56-A4876699E1AC}" srcOrd="1" destOrd="0" presId="urn:microsoft.com/office/officeart/2008/layout/LinedList"/>
    <dgm:cxn modelId="{A732A433-C4B3-4CB3-9292-790387338693}" type="presParOf" srcId="{4EF9AE63-868C-4A00-BD56-A4876699E1AC}" destId="{64D2DD66-395D-43BD-B596-192D2035D3D3}" srcOrd="0" destOrd="0" presId="urn:microsoft.com/office/officeart/2008/layout/LinedList"/>
    <dgm:cxn modelId="{1E7E864E-7462-4C74-B7C3-AF11C1245AA6}" type="presParOf" srcId="{4EF9AE63-868C-4A00-BD56-A4876699E1AC}" destId="{CFA3FEA7-FE57-400F-8B6A-6D062FF48B49}" srcOrd="1" destOrd="0" presId="urn:microsoft.com/office/officeart/2008/layout/LinedList"/>
    <dgm:cxn modelId="{6845CBB7-AF16-4EE8-9D03-D93ECE1E5483}" type="presParOf" srcId="{DB39E42D-2687-45E8-AC68-93E2F0D0DF99}" destId="{B0A1DEAB-246B-462C-A76E-8F937D5BBE61}" srcOrd="2" destOrd="0" presId="urn:microsoft.com/office/officeart/2008/layout/LinedList"/>
    <dgm:cxn modelId="{92CF2DD2-EC52-4AA0-B4ED-ED89010EE5ED}" type="presParOf" srcId="{DB39E42D-2687-45E8-AC68-93E2F0D0DF99}" destId="{E5462C10-0D67-4AEC-AE4A-A9F403996E3E}" srcOrd="3" destOrd="0" presId="urn:microsoft.com/office/officeart/2008/layout/LinedList"/>
    <dgm:cxn modelId="{5D2B04D7-3BFD-417A-AA5F-725310C0AE1D}" type="presParOf" srcId="{E5462C10-0D67-4AEC-AE4A-A9F403996E3E}" destId="{68AF0EB0-79EB-4940-AFF8-5EEF2C7AC641}" srcOrd="0" destOrd="0" presId="urn:microsoft.com/office/officeart/2008/layout/LinedList"/>
    <dgm:cxn modelId="{B6161CAE-C2BB-4447-831E-C8991BA4841D}" type="presParOf" srcId="{E5462C10-0D67-4AEC-AE4A-A9F403996E3E}" destId="{E78D6B9D-1380-4B27-BC17-3B54C2219BC5}" srcOrd="1" destOrd="0" presId="urn:microsoft.com/office/officeart/2008/layout/LinedList"/>
    <dgm:cxn modelId="{AAA287EC-939F-4FE7-9DED-25AD1931150C}" type="presParOf" srcId="{DB39E42D-2687-45E8-AC68-93E2F0D0DF99}" destId="{B6D3BB33-C454-4495-AE20-65C0EAE2369D}" srcOrd="4" destOrd="0" presId="urn:microsoft.com/office/officeart/2008/layout/LinedList"/>
    <dgm:cxn modelId="{5E9C8BF0-FC63-47BE-B916-4D8EA5441F65}" type="presParOf" srcId="{DB39E42D-2687-45E8-AC68-93E2F0D0DF99}" destId="{0427DE4D-4F31-42EF-AEFC-144A51BC61D8}" srcOrd="5" destOrd="0" presId="urn:microsoft.com/office/officeart/2008/layout/LinedList"/>
    <dgm:cxn modelId="{0C698520-DCEB-4D07-BA16-34034F7B172A}" type="presParOf" srcId="{0427DE4D-4F31-42EF-AEFC-144A51BC61D8}" destId="{4E742505-FFA4-463A-B1CF-EBDC3B1D4AF6}" srcOrd="0" destOrd="0" presId="urn:microsoft.com/office/officeart/2008/layout/LinedList"/>
    <dgm:cxn modelId="{4077854A-FBD6-43CB-A9ED-6AB335EC8D05}" type="presParOf" srcId="{0427DE4D-4F31-42EF-AEFC-144A51BC61D8}" destId="{5781D091-42E2-452B-AA8E-18A94A512133}" srcOrd="1" destOrd="0" presId="urn:microsoft.com/office/officeart/2008/layout/LinedList"/>
    <dgm:cxn modelId="{83475A2E-DDE4-4E43-8AF9-2E5E76ACCA23}" type="presParOf" srcId="{DB39E42D-2687-45E8-AC68-93E2F0D0DF99}" destId="{98E6A544-D8BD-49B6-82B1-59E694CE84EB}" srcOrd="6" destOrd="0" presId="urn:microsoft.com/office/officeart/2008/layout/LinedList"/>
    <dgm:cxn modelId="{B8123172-DDFA-408F-BDA0-0D34C15A497E}" type="presParOf" srcId="{DB39E42D-2687-45E8-AC68-93E2F0D0DF99}" destId="{66D3444A-5443-42CC-A337-8DCB98D6C4B0}" srcOrd="7" destOrd="0" presId="urn:microsoft.com/office/officeart/2008/layout/LinedList"/>
    <dgm:cxn modelId="{9D9074CA-C52E-45BC-80D0-8161C60FEDE4}" type="presParOf" srcId="{66D3444A-5443-42CC-A337-8DCB98D6C4B0}" destId="{E66E1171-B665-4EF6-850E-148645FB9021}" srcOrd="0" destOrd="0" presId="urn:microsoft.com/office/officeart/2008/layout/LinedList"/>
    <dgm:cxn modelId="{405719D9-D904-482E-9F19-C3B6A5C75CDB}" type="presParOf" srcId="{66D3444A-5443-42CC-A337-8DCB98D6C4B0}" destId="{DB196281-799F-404F-AD00-3EB20C6D66D6}" srcOrd="1" destOrd="0" presId="urn:microsoft.com/office/officeart/2008/layout/LinedList"/>
    <dgm:cxn modelId="{22EF599D-0CE9-4440-9B15-288A4047E821}" type="presParOf" srcId="{DB39E42D-2687-45E8-AC68-93E2F0D0DF99}" destId="{2E029647-D196-43A2-87AD-B2BB88211EEF}" srcOrd="8" destOrd="0" presId="urn:microsoft.com/office/officeart/2008/layout/LinedList"/>
    <dgm:cxn modelId="{CF532B90-703D-456A-B861-2F28640C3039}" type="presParOf" srcId="{DB39E42D-2687-45E8-AC68-93E2F0D0DF99}" destId="{ABC55F80-3220-4182-96FA-F4B4FD5B35F8}" srcOrd="9" destOrd="0" presId="urn:microsoft.com/office/officeart/2008/layout/LinedList"/>
    <dgm:cxn modelId="{8FDA3A8F-7DCB-46A8-B232-6A30437F0FCC}" type="presParOf" srcId="{ABC55F80-3220-4182-96FA-F4B4FD5B35F8}" destId="{35917E0C-C471-4D29-A769-901AF0E17144}" srcOrd="0" destOrd="0" presId="urn:microsoft.com/office/officeart/2008/layout/LinedList"/>
    <dgm:cxn modelId="{115924DE-029C-4514-8438-3030E6110343}" type="presParOf" srcId="{ABC55F80-3220-4182-96FA-F4B4FD5B35F8}" destId="{E8A54CF1-C1FC-4111-B6FC-4E1232808395}" srcOrd="1" destOrd="0" presId="urn:microsoft.com/office/officeart/2008/layout/LinedList"/>
    <dgm:cxn modelId="{FA7E4C2A-6E24-46E1-8EBB-D233E08F1FF4}" type="presParOf" srcId="{DB39E42D-2687-45E8-AC68-93E2F0D0DF99}" destId="{E8BD1042-539A-45B5-BC39-C28D7F1A26B0}" srcOrd="10" destOrd="0" presId="urn:microsoft.com/office/officeart/2008/layout/LinedList"/>
    <dgm:cxn modelId="{C3139664-4669-4E7E-9163-CCE3C68FE929}" type="presParOf" srcId="{DB39E42D-2687-45E8-AC68-93E2F0D0DF99}" destId="{E4269BAD-6EC5-4562-B327-F694EA693BF1}" srcOrd="11" destOrd="0" presId="urn:microsoft.com/office/officeart/2008/layout/LinedList"/>
    <dgm:cxn modelId="{C53F22FB-236B-4295-BDEA-7713FDB2C932}" type="presParOf" srcId="{E4269BAD-6EC5-4562-B327-F694EA693BF1}" destId="{5045670B-EA22-48C9-B841-5A50BF354965}" srcOrd="0" destOrd="0" presId="urn:microsoft.com/office/officeart/2008/layout/LinedList"/>
    <dgm:cxn modelId="{EBF846EE-5FDC-4CBD-A84E-7090707C9C79}" type="presParOf" srcId="{E4269BAD-6EC5-4562-B327-F694EA693BF1}" destId="{25CC5A10-3543-49C2-9A31-58770BBC9DDC}" srcOrd="1" destOrd="0" presId="urn:microsoft.com/office/officeart/2008/layout/LinedList"/>
    <dgm:cxn modelId="{7C7078A3-21B7-4D91-A784-63493BA27EF7}" type="presParOf" srcId="{DB39E42D-2687-45E8-AC68-93E2F0D0DF99}" destId="{1A10C886-F2D5-4809-893E-78BBBB00FCFE}" srcOrd="12" destOrd="0" presId="urn:microsoft.com/office/officeart/2008/layout/LinedList"/>
    <dgm:cxn modelId="{68BE5BD5-4CA6-4EE3-8EF9-35C0EDCC80B1}" type="presParOf" srcId="{DB39E42D-2687-45E8-AC68-93E2F0D0DF99}" destId="{52D53DF7-910D-4C3A-A099-3633C31BE6EF}" srcOrd="13" destOrd="0" presId="urn:microsoft.com/office/officeart/2008/layout/LinedList"/>
    <dgm:cxn modelId="{0F4DAC64-8ADF-42FD-9753-0CF1B1F1984A}" type="presParOf" srcId="{52D53DF7-910D-4C3A-A099-3633C31BE6EF}" destId="{E5DB5851-9334-4A34-9848-F5A08D77DAEA}" srcOrd="0" destOrd="0" presId="urn:microsoft.com/office/officeart/2008/layout/LinedList"/>
    <dgm:cxn modelId="{A13D33D5-59BA-4BD2-900B-F9C93CA2278E}" type="presParOf" srcId="{52D53DF7-910D-4C3A-A099-3633C31BE6EF}" destId="{53A5210E-44DE-40F6-816A-07C7270E96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29CFC-18CF-47A8-9C87-82D43A25196E}">
      <dsp:nvSpPr>
        <dsp:cNvPr id="0" name=""/>
        <dsp:cNvSpPr/>
      </dsp:nvSpPr>
      <dsp:spPr>
        <a:xfrm>
          <a:off x="2275027" y="613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Creating JIRA</a:t>
          </a:r>
        </a:p>
      </dsp:txBody>
      <dsp:txXfrm>
        <a:off x="2275027" y="613"/>
        <a:ext cx="9100108" cy="797395"/>
      </dsp:txXfrm>
    </dsp:sp>
    <dsp:sp modelId="{C64872C1-73A7-470F-9BA0-50936B12C494}">
      <dsp:nvSpPr>
        <dsp:cNvPr id="0" name=""/>
        <dsp:cNvSpPr/>
      </dsp:nvSpPr>
      <dsp:spPr>
        <a:xfrm>
          <a:off x="0" y="613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Creating</a:t>
          </a:r>
        </a:p>
      </dsp:txBody>
      <dsp:txXfrm>
        <a:off x="0" y="613"/>
        <a:ext cx="2275027" cy="797395"/>
      </dsp:txXfrm>
    </dsp:sp>
    <dsp:sp modelId="{A5DF0A1E-1268-460B-9423-4037F476DDA1}">
      <dsp:nvSpPr>
        <dsp:cNvPr id="0" name=""/>
        <dsp:cNvSpPr/>
      </dsp:nvSpPr>
      <dsp:spPr>
        <a:xfrm>
          <a:off x="2275027" y="845852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Writing Epics</a:t>
          </a:r>
        </a:p>
      </dsp:txBody>
      <dsp:txXfrm>
        <a:off x="2275027" y="845852"/>
        <a:ext cx="9100108" cy="797395"/>
      </dsp:txXfrm>
    </dsp:sp>
    <dsp:sp modelId="{EEFD598D-3E07-46B0-8058-A67DBD1E2AB1}">
      <dsp:nvSpPr>
        <dsp:cNvPr id="0" name=""/>
        <dsp:cNvSpPr/>
      </dsp:nvSpPr>
      <dsp:spPr>
        <a:xfrm>
          <a:off x="0" y="845852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Writing</a:t>
          </a:r>
        </a:p>
      </dsp:txBody>
      <dsp:txXfrm>
        <a:off x="0" y="845852"/>
        <a:ext cx="2275027" cy="797395"/>
      </dsp:txXfrm>
    </dsp:sp>
    <dsp:sp modelId="{632D1108-24C1-4FCD-85B9-4AEAB18BD7C5}">
      <dsp:nvSpPr>
        <dsp:cNvPr id="0" name=""/>
        <dsp:cNvSpPr/>
      </dsp:nvSpPr>
      <dsp:spPr>
        <a:xfrm>
          <a:off x="2275027" y="1691092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Writing User stories</a:t>
          </a:r>
        </a:p>
      </dsp:txBody>
      <dsp:txXfrm>
        <a:off x="2275027" y="1691092"/>
        <a:ext cx="9100108" cy="797395"/>
      </dsp:txXfrm>
    </dsp:sp>
    <dsp:sp modelId="{A3B0300C-9283-490E-B9A4-611C291A2410}">
      <dsp:nvSpPr>
        <dsp:cNvPr id="0" name=""/>
        <dsp:cNvSpPr/>
      </dsp:nvSpPr>
      <dsp:spPr>
        <a:xfrm>
          <a:off x="0" y="1691092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Writing</a:t>
          </a:r>
        </a:p>
      </dsp:txBody>
      <dsp:txXfrm>
        <a:off x="0" y="1691092"/>
        <a:ext cx="2275027" cy="797395"/>
      </dsp:txXfrm>
    </dsp:sp>
    <dsp:sp modelId="{8DC4CFFB-A613-4162-9824-7AEDE0A11B96}">
      <dsp:nvSpPr>
        <dsp:cNvPr id="0" name=""/>
        <dsp:cNvSpPr/>
      </dsp:nvSpPr>
      <dsp:spPr>
        <a:xfrm>
          <a:off x="2275027" y="2536331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Writing Test scenarios</a:t>
          </a:r>
        </a:p>
      </dsp:txBody>
      <dsp:txXfrm>
        <a:off x="2275027" y="2536331"/>
        <a:ext cx="9100108" cy="797395"/>
      </dsp:txXfrm>
    </dsp:sp>
    <dsp:sp modelId="{B34AA9D9-FE7C-4C85-872C-80669BE0A661}">
      <dsp:nvSpPr>
        <dsp:cNvPr id="0" name=""/>
        <dsp:cNvSpPr/>
      </dsp:nvSpPr>
      <dsp:spPr>
        <a:xfrm>
          <a:off x="0" y="2536331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Writing</a:t>
          </a:r>
        </a:p>
      </dsp:txBody>
      <dsp:txXfrm>
        <a:off x="0" y="2536331"/>
        <a:ext cx="2275027" cy="797395"/>
      </dsp:txXfrm>
    </dsp:sp>
    <dsp:sp modelId="{C20BD76C-835A-48A4-9D0F-FA12F2BF3994}">
      <dsp:nvSpPr>
        <dsp:cNvPr id="0" name=""/>
        <dsp:cNvSpPr/>
      </dsp:nvSpPr>
      <dsp:spPr>
        <a:xfrm>
          <a:off x="2275027" y="3381570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Writing Test cases</a:t>
          </a:r>
        </a:p>
      </dsp:txBody>
      <dsp:txXfrm>
        <a:off x="2275027" y="3381570"/>
        <a:ext cx="9100108" cy="797395"/>
      </dsp:txXfrm>
    </dsp:sp>
    <dsp:sp modelId="{9282543B-038E-434A-B0B7-19C2D296D478}">
      <dsp:nvSpPr>
        <dsp:cNvPr id="0" name=""/>
        <dsp:cNvSpPr/>
      </dsp:nvSpPr>
      <dsp:spPr>
        <a:xfrm>
          <a:off x="0" y="3381570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Writing</a:t>
          </a:r>
        </a:p>
      </dsp:txBody>
      <dsp:txXfrm>
        <a:off x="0" y="3381570"/>
        <a:ext cx="2275027" cy="797395"/>
      </dsp:txXfrm>
    </dsp:sp>
    <dsp:sp modelId="{F10E432B-0A22-4B15-A85B-D0A810CDFD5B}">
      <dsp:nvSpPr>
        <dsp:cNvPr id="0" name=""/>
        <dsp:cNvSpPr/>
      </dsp:nvSpPr>
      <dsp:spPr>
        <a:xfrm>
          <a:off x="2275027" y="4226810"/>
          <a:ext cx="9100108" cy="797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567" tIns="202538" rIns="176567" bIns="20253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Executing Test cases</a:t>
          </a:r>
        </a:p>
      </dsp:txBody>
      <dsp:txXfrm>
        <a:off x="2275027" y="4226810"/>
        <a:ext cx="9100108" cy="797395"/>
      </dsp:txXfrm>
    </dsp:sp>
    <dsp:sp modelId="{5C435551-A146-4B31-A476-00367EFDC1F9}">
      <dsp:nvSpPr>
        <dsp:cNvPr id="0" name=""/>
        <dsp:cNvSpPr/>
      </dsp:nvSpPr>
      <dsp:spPr>
        <a:xfrm>
          <a:off x="0" y="4226810"/>
          <a:ext cx="2275027" cy="7973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387" tIns="78765" rIns="120387" bIns="7876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Executing</a:t>
          </a:r>
        </a:p>
      </dsp:txBody>
      <dsp:txXfrm>
        <a:off x="0" y="4226810"/>
        <a:ext cx="2275027" cy="797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ACA00-1BBB-4998-9407-1A463568F664}">
      <dsp:nvSpPr>
        <dsp:cNvPr id="0" name=""/>
        <dsp:cNvSpPr/>
      </dsp:nvSpPr>
      <dsp:spPr>
        <a:xfrm>
          <a:off x="0" y="599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2DD66-395D-43BD-B596-192D2035D3D3}">
      <dsp:nvSpPr>
        <dsp:cNvPr id="0" name=""/>
        <dsp:cNvSpPr/>
      </dsp:nvSpPr>
      <dsp:spPr>
        <a:xfrm>
          <a:off x="0" y="599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Executing Test cases in JIRA</a:t>
          </a:r>
          <a:endParaRPr lang="en-US" sz="3100" kern="1200"/>
        </a:p>
      </dsp:txBody>
      <dsp:txXfrm>
        <a:off x="0" y="599"/>
        <a:ext cx="11393424" cy="701984"/>
      </dsp:txXfrm>
    </dsp:sp>
    <dsp:sp modelId="{B0A1DEAB-246B-462C-A76E-8F937D5BBE61}">
      <dsp:nvSpPr>
        <dsp:cNvPr id="0" name=""/>
        <dsp:cNvSpPr/>
      </dsp:nvSpPr>
      <dsp:spPr>
        <a:xfrm>
          <a:off x="0" y="702584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F0EB0-79EB-4940-AFF8-5EEF2C7AC641}">
      <dsp:nvSpPr>
        <dsp:cNvPr id="0" name=""/>
        <dsp:cNvSpPr/>
      </dsp:nvSpPr>
      <dsp:spPr>
        <a:xfrm>
          <a:off x="0" y="702584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We have updated every issue status into InProgress and done.</a:t>
          </a:r>
          <a:endParaRPr lang="en-US" sz="3100" kern="1200"/>
        </a:p>
      </dsp:txBody>
      <dsp:txXfrm>
        <a:off x="0" y="702584"/>
        <a:ext cx="11393424" cy="701984"/>
      </dsp:txXfrm>
    </dsp:sp>
    <dsp:sp modelId="{B6D3BB33-C454-4495-AE20-65C0EAE2369D}">
      <dsp:nvSpPr>
        <dsp:cNvPr id="0" name=""/>
        <dsp:cNvSpPr/>
      </dsp:nvSpPr>
      <dsp:spPr>
        <a:xfrm>
          <a:off x="0" y="1404568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42505-FFA4-463A-B1CF-EBDC3B1D4AF6}">
      <dsp:nvSpPr>
        <dsp:cNvPr id="0" name=""/>
        <dsp:cNvSpPr/>
      </dsp:nvSpPr>
      <dsp:spPr>
        <a:xfrm>
          <a:off x="0" y="1404568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After that reports get generated</a:t>
          </a:r>
          <a:endParaRPr lang="en-US" sz="3100" kern="1200"/>
        </a:p>
      </dsp:txBody>
      <dsp:txXfrm>
        <a:off x="0" y="1404568"/>
        <a:ext cx="11393424" cy="701984"/>
      </dsp:txXfrm>
    </dsp:sp>
    <dsp:sp modelId="{98E6A544-D8BD-49B6-82B1-59E694CE84EB}">
      <dsp:nvSpPr>
        <dsp:cNvPr id="0" name=""/>
        <dsp:cNvSpPr/>
      </dsp:nvSpPr>
      <dsp:spPr>
        <a:xfrm>
          <a:off x="0" y="2106553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E1171-B665-4EF6-850E-148645FB9021}">
      <dsp:nvSpPr>
        <dsp:cNvPr id="0" name=""/>
        <dsp:cNvSpPr/>
      </dsp:nvSpPr>
      <dsp:spPr>
        <a:xfrm>
          <a:off x="0" y="2106553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We have created the Defect report using the Test cases </a:t>
          </a:r>
          <a:endParaRPr lang="en-US" sz="3100" kern="1200"/>
        </a:p>
      </dsp:txBody>
      <dsp:txXfrm>
        <a:off x="0" y="2106553"/>
        <a:ext cx="11393424" cy="701984"/>
      </dsp:txXfrm>
    </dsp:sp>
    <dsp:sp modelId="{2E029647-D196-43A2-87AD-B2BB88211EEF}">
      <dsp:nvSpPr>
        <dsp:cNvPr id="0" name=""/>
        <dsp:cNvSpPr/>
      </dsp:nvSpPr>
      <dsp:spPr>
        <a:xfrm>
          <a:off x="0" y="2808537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17E0C-C471-4D29-A769-901AF0E17144}">
      <dsp:nvSpPr>
        <dsp:cNvPr id="0" name=""/>
        <dsp:cNvSpPr/>
      </dsp:nvSpPr>
      <dsp:spPr>
        <a:xfrm>
          <a:off x="0" y="2808537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Then we have prepared the Traceability matrix</a:t>
          </a:r>
          <a:endParaRPr lang="en-US" sz="3100" kern="1200"/>
        </a:p>
      </dsp:txBody>
      <dsp:txXfrm>
        <a:off x="0" y="2808537"/>
        <a:ext cx="11393424" cy="701984"/>
      </dsp:txXfrm>
    </dsp:sp>
    <dsp:sp modelId="{E8BD1042-539A-45B5-BC39-C28D7F1A26B0}">
      <dsp:nvSpPr>
        <dsp:cNvPr id="0" name=""/>
        <dsp:cNvSpPr/>
      </dsp:nvSpPr>
      <dsp:spPr>
        <a:xfrm>
          <a:off x="0" y="3510522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5670B-EA22-48C9-B841-5A50BF354965}">
      <dsp:nvSpPr>
        <dsp:cNvPr id="0" name=""/>
        <dsp:cNvSpPr/>
      </dsp:nvSpPr>
      <dsp:spPr>
        <a:xfrm>
          <a:off x="0" y="3510522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Then test summary report</a:t>
          </a:r>
          <a:endParaRPr lang="en-US" sz="3100" kern="1200"/>
        </a:p>
      </dsp:txBody>
      <dsp:txXfrm>
        <a:off x="0" y="3510522"/>
        <a:ext cx="11393424" cy="701984"/>
      </dsp:txXfrm>
    </dsp:sp>
    <dsp:sp modelId="{1A10C886-F2D5-4809-893E-78BBBB00FCFE}">
      <dsp:nvSpPr>
        <dsp:cNvPr id="0" name=""/>
        <dsp:cNvSpPr/>
      </dsp:nvSpPr>
      <dsp:spPr>
        <a:xfrm>
          <a:off x="0" y="4212506"/>
          <a:ext cx="1139342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B5851-9334-4A34-9848-F5A08D77DAEA}">
      <dsp:nvSpPr>
        <dsp:cNvPr id="0" name=""/>
        <dsp:cNvSpPr/>
      </dsp:nvSpPr>
      <dsp:spPr>
        <a:xfrm>
          <a:off x="0" y="4212506"/>
          <a:ext cx="11393424" cy="701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End of the Sprint</a:t>
          </a:r>
          <a:endParaRPr lang="en-US" sz="3100" kern="1200"/>
        </a:p>
      </dsp:txBody>
      <dsp:txXfrm>
        <a:off x="0" y="4212506"/>
        <a:ext cx="11393424" cy="701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47A63F-9D06-479D-A04D-717692D43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1F70DC-6EDE-457C-B55A-39AC7DE41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C06C4-C5A6-48FB-97F5-B20A44F857E9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987CF-42F5-4BB0-AD0D-1D64C35944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8FB4-296C-4F8C-BFA3-D7C3AD617B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55657-0A12-495F-9FFA-D8F7554E7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3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B2CC-0155-4E5E-A890-531D58ADF5B2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80FBB-F712-42E7-8C2F-226D9879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5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FB0C32-F044-4939-92E4-8BA39B7A3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BE8A-3E34-4967-9E7C-13EC8F6A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-663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FF676-EC35-4FFD-8894-CA4F28307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DA1557-E095-4C82-B659-3AF550080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746250" y="-663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34E5EF-94D7-4AE0-BDD1-81A3ECDE6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77040" y="1193411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29E57E-3199-4AAA-B2D5-F93264FD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442672" y="193606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Tag=CustomerPhoto&#10;Crop=1&#10;Align=N/A">
            <a:extLst>
              <a:ext uri="{FF2B5EF4-FFF2-40B4-BE49-F238E27FC236}">
                <a16:creationId xmlns:a16="http://schemas.microsoft.com/office/drawing/2014/main" id="{8A791822-0971-4E61-A5E4-9AAD258F58E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-663"/>
            <a:ext cx="1218895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6D7D99-F789-4EDA-861D-B6B994F05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50" y="1121700"/>
            <a:ext cx="9144000" cy="2387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B39487B-EA73-4D7B-93AA-D63B49F4DA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7050" y="3600450"/>
            <a:ext cx="9144000" cy="24511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5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3294AE-7408-47DB-898D-41F8C069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7251"/>
            <a:ext cx="6156051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73052A-4118-4E04-81F8-A44EC172F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3190875"/>
            <a:ext cx="6156052" cy="298608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marL="228600" lvl="0" indent="-228600"/>
            <a:r>
              <a:rPr lang="en-US" sz="20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88D1E1-6064-4D6A-9EB1-578E20A2A0ED}"/>
              </a:ext>
            </a:extLst>
          </p:cNvPr>
          <p:cNvSpPr txBox="1">
            <a:spLocks/>
          </p:cNvSpPr>
          <p:nvPr userDrawn="1"/>
        </p:nvSpPr>
        <p:spPr>
          <a:xfrm>
            <a:off x="841248" y="6429375"/>
            <a:ext cx="264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B23B9F-B223-42FC-B961-B8BFC75D2259}" type="datetime1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7/4/2022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47C5CB-0317-4DC6-A76F-38A5BB1FD1C2}"/>
              </a:ext>
            </a:extLst>
          </p:cNvPr>
          <p:cNvSpPr txBox="1">
            <a:spLocks/>
          </p:cNvSpPr>
          <p:nvPr userDrawn="1"/>
        </p:nvSpPr>
        <p:spPr>
          <a:xfrm>
            <a:off x="4044696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alpha val="60000"/>
                  </a:schemeClr>
                </a:solidFill>
              </a:rPr>
              <a:t>Sample footer text</a:t>
            </a:r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CF6E15-0BE7-453B-BBD4-B379C390AD22}"/>
              </a:ext>
            </a:extLst>
          </p:cNvPr>
          <p:cNvSpPr txBox="1">
            <a:spLocks/>
          </p:cNvSpPr>
          <p:nvPr userDrawn="1"/>
        </p:nvSpPr>
        <p:spPr>
          <a:xfrm>
            <a:off x="8613648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44951-7827-47D4-8276-7DDE1FA7D85A}" type="slidenum">
              <a:rPr lang="en-US" smtClean="0">
                <a:solidFill>
                  <a:schemeClr val="tx2">
                    <a:alpha val="6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2">
                  <a:alpha val="60000"/>
                </a:scheme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92228-4487-4E3A-AEE3-12DC34A061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4928" y="484632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6AB20921-6E7F-4BD8-9399-D18CABB64B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4928" y="3511296"/>
            <a:ext cx="4279392" cy="286207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04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22B425-A1C3-4DFE-BF49-1B9F96D4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93769"/>
            <a:ext cx="5992550" cy="2319306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AEC60F9-EA79-4A18-B040-024AFB62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" y="484632"/>
            <a:ext cx="11210544" cy="319125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B88B7B-A749-40EA-A140-38D1E04EF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9133" y="3893770"/>
            <a:ext cx="4377714" cy="2319306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8489"/>
            <a:ext cx="2743200" cy="365125"/>
          </a:xfrm>
        </p:spPr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20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95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76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2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3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1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5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5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3F98AFCE-98D2-46C5-82A8-E45659B17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69999FB-8585-40F0-990C-6A0BAD1C8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68738E-7449-46C1-B7D3-844FE2BA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5992550" cy="2827422"/>
          </a:xfrm>
        </p:spPr>
        <p:txBody>
          <a:bodyPr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FF04F9-E792-4C19-9FD5-44800CEB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6085" y="914400"/>
            <a:ext cx="4377714" cy="282742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F2F9DF6-DFB9-44A8-B629-57F58893AD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53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27BC207-43FE-4B6A-AEBE-875B69CF9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91840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BBF5499-9A70-4846-B98E-316EC17F9F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C7A79F30-D473-48F6-9AC2-286C7B70F3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6256" y="4059936"/>
            <a:ext cx="2807208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1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910AFBC-7932-43F4-ABEA-C89B2698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57251"/>
            <a:ext cx="5914937" cy="2076450"/>
          </a:xfrm>
        </p:spPr>
        <p:txBody>
          <a:bodyPr anchor="b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Click to edit Master title style</a:t>
            </a:r>
            <a:endParaRPr lang="en-US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A42D-5ED2-4AB6-BE4B-410907432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90875"/>
            <a:ext cx="5914938" cy="29860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marL="228600" lvl="0" indent="-228600"/>
            <a:r>
              <a:rPr lang="en-US" sz="1800">
                <a:solidFill>
                  <a:schemeClr val="tx2">
                    <a:alpha val="60000"/>
                  </a:schemeClr>
                </a:solidFill>
              </a:rPr>
              <a:t>Click to edit Master text styles</a:t>
            </a:r>
          </a:p>
        </p:txBody>
      </p: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4D9A7D07-2BA3-438D-972B-EA578370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/>
          <a:lstStyle>
            <a:lvl1pPr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3/1/20XX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720583-BC84-48EB-85BC-AE71214A3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520" y="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C3F0A5CD-C47A-4CDF-BE99-75F3A81B18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9520" y="2286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7329454B-9275-4E86-B32E-91C0DB62AA7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89520" y="4572000"/>
            <a:ext cx="4599432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21E9E1BF-D594-4F96-8DBE-5A8DD51D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/>
          <a:lstStyle>
            <a:lvl1pPr algn="l">
              <a:defRPr>
                <a:solidFill>
                  <a:schemeClr val="tx2"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C30FDEF8-F3F3-42D5-9EE1-EDDF18B3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9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E04ED02-B678-4D1E-BEDA-7E28F903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7" y="927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2C5A2-B8B2-47C5-8E1B-3A97E2C9B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25" y="9278"/>
            <a:ext cx="1218895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D8455-A2E1-40B3-B6C4-36070AF58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0F53BE70-C6B1-407C-9333-7251BDC77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6" y="9279"/>
            <a:ext cx="5770017" cy="2411171"/>
          </a:xfrm>
          <a:custGeom>
            <a:avLst/>
            <a:gdLst>
              <a:gd name="connsiteX0" fmla="*/ 0 w 5770017"/>
              <a:gd name="connsiteY0" fmla="*/ 0 h 2411171"/>
              <a:gd name="connsiteX1" fmla="*/ 5770017 w 5770017"/>
              <a:gd name="connsiteY1" fmla="*/ 0 h 2411171"/>
              <a:gd name="connsiteX2" fmla="*/ 5715824 w 5770017"/>
              <a:gd name="connsiteY2" fmla="*/ 124746 h 2411171"/>
              <a:gd name="connsiteX3" fmla="*/ 4925072 w 5770017"/>
              <a:gd name="connsiteY3" fmla="*/ 1254414 h 2411171"/>
              <a:gd name="connsiteX4" fmla="*/ 125602 w 5770017"/>
              <a:gd name="connsiteY4" fmla="*/ 1864423 h 2411171"/>
              <a:gd name="connsiteX5" fmla="*/ 0 w 5770017"/>
              <a:gd name="connsiteY5" fmla="*/ 1785927 h 2411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70017" h="2411171">
                <a:moveTo>
                  <a:pt x="0" y="0"/>
                </a:moveTo>
                <a:lnTo>
                  <a:pt x="5770017" y="0"/>
                </a:lnTo>
                <a:lnTo>
                  <a:pt x="5715824" y="124746"/>
                </a:lnTo>
                <a:cubicBezTo>
                  <a:pt x="5526044" y="533784"/>
                  <a:pt x="5262460" y="917027"/>
                  <a:pt x="4925072" y="1254414"/>
                </a:cubicBezTo>
                <a:cubicBezTo>
                  <a:pt x="3623720" y="2555767"/>
                  <a:pt x="1640148" y="2759102"/>
                  <a:pt x="125602" y="1864423"/>
                </a:cubicBezTo>
                <a:lnTo>
                  <a:pt x="0" y="178592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4DDE-75C0-4BE6-93FF-A960706AD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C3FA0F-EAE5-4DCE-ACFF-9AD00ED39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477" y="1131641"/>
            <a:ext cx="5322618" cy="238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  <a:ea typeface="Cambria" panose="02040503050406030204" pitchFamily="18" charset="0"/>
                <a:cs typeface="Sabon Next LT" panose="020B0502040204020203" pitchFamily="2" charset="0"/>
              </a:rPr>
              <a:t>Click to edit Master title style</a:t>
            </a:r>
            <a:endParaRPr lang="en-US" dirty="0">
              <a:solidFill>
                <a:srgbClr val="FFFFFF"/>
              </a:solidFill>
              <a:ea typeface="Cambria" panose="02040503050406030204" pitchFamily="18" charset="0"/>
              <a:cs typeface="Sabon Next LT" panose="020B0502040204020203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1FA5E0E-BEE1-4976-92B1-61EF64E34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4848" y="905256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03379FE8-A6CE-4F5A-BE1A-B2267589B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84848" y="3520440"/>
            <a:ext cx="4581144" cy="245059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D090CA-24E8-46A7-889A-A4FDD00A33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0450"/>
            <a:ext cx="5322888" cy="24511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93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Char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5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3B5BF0-238D-481F-A15B-206D1E2FE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78E43B-8F1B-4CBD-B09E-5AD9A247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737C17C2-E2A6-4219-AE02-C8EAF943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89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7BC3CE-3806-41F3-B4F6-EBB2C3E9EA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484632"/>
            <a:ext cx="12179808" cy="590702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036CF-E92D-4E80-8E6B-1B06EDDF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016"/>
            <a:ext cx="4800600" cy="3749040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ADCFE1B-ABA2-4B11-B7DE-02CE383D6F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5779"/>
            <a:ext cx="4800600" cy="1066800"/>
          </a:xfrm>
        </p:spPr>
        <p:txBody>
          <a:bodyPr>
            <a:normAutofit/>
          </a:bodyPr>
          <a:lstStyle>
            <a:lvl1pPr marL="228600" indent="0">
              <a:buNone/>
              <a:defRPr sz="2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B84B862-7F1F-4B98-B437-936D8A73A9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664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76B23B2-3605-4292-9F96-F34651B68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2240280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AB1E9EC3-2FB6-4E1C-8211-306450FDE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45936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F3628146-045F-4FBC-A365-3D1D4B3DA6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53144" y="2267712"/>
            <a:ext cx="2286000" cy="2322576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50972B-CA23-4B92-987F-EE48ECCFF5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1363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DE19225-DA72-4A39-8CFD-695BFBB93E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664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66A7C97-DBB6-4333-B12F-E26C38E69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728" y="4733925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41FA0B5-660E-478A-AF8A-196DBD6AE4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029" y="53431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77C92085-3D01-44E4-BA12-E39F1EA0A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7973" y="4733544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5DA97BC-7224-440A-A227-8F4A1018043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7274" y="5342763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236524B-4724-42FA-A2B2-33566478FD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39" y="4737100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2000">
                <a:latin typeface="+mj-lt"/>
              </a:defRPr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F7DE4ED-8F4D-465C-86B4-2372AE291F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3940" y="5346319"/>
            <a:ext cx="2286000" cy="590550"/>
          </a:xfrm>
        </p:spPr>
        <p:txBody>
          <a:bodyPr>
            <a:normAutofit/>
          </a:bodyPr>
          <a:lstStyle>
            <a:lvl1pPr marL="0" indent="0" defTabSz="0">
              <a:spcBef>
                <a:spcPts val="0"/>
              </a:spcBef>
              <a:buNone/>
              <a:defRPr sz="1600"/>
            </a:lvl1pPr>
            <a:lvl2pPr marL="571500" indent="0">
              <a:buNone/>
              <a:defRPr/>
            </a:lvl2pPr>
            <a:lvl3pPr marL="1028700" indent="0">
              <a:buNone/>
              <a:defRPr/>
            </a:lvl3pPr>
            <a:lvl4pPr marL="1428750" indent="0">
              <a:buNone/>
              <a:defRPr/>
            </a:lvl4pPr>
            <a:lvl5pPr marL="188595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5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5157787" cy="34464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60320"/>
            <a:ext cx="5183188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8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8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8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8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1C83D0-CBAB-4E41-89AB-89FF36D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302BB0-D231-4195-8083-264C01DF9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11680"/>
            <a:ext cx="51577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2A70FA-99E0-466C-AC57-33C48353B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9027" y="2011680"/>
            <a:ext cx="5183187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57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360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4360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22881CE-A366-4A3A-AE00-9B14BEFE4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8934" y="2011680"/>
            <a:ext cx="3383280" cy="530352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CF16E98-73C9-47B5-B88B-9120BEB9F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8934" y="2560320"/>
            <a:ext cx="3383280" cy="3446463"/>
          </a:xfrm>
        </p:spPr>
        <p:txBody>
          <a:bodyPr>
            <a:normAutofit/>
          </a:bodyPr>
          <a:lstStyle>
            <a:lvl1pPr>
              <a:buClr>
                <a:schemeClr val="tx2">
                  <a:lumMod val="50000"/>
                  <a:lumOff val="50000"/>
                </a:schemeClr>
              </a:buClr>
              <a:defRPr sz="1400"/>
            </a:lvl1pPr>
            <a:lvl2pPr>
              <a:buClr>
                <a:schemeClr val="tx2">
                  <a:lumMod val="50000"/>
                  <a:lumOff val="50000"/>
                </a:schemeClr>
              </a:buClr>
              <a:defRPr sz="1400"/>
            </a:lvl2pPr>
            <a:lvl3pPr>
              <a:buClr>
                <a:schemeClr val="tx2">
                  <a:lumMod val="50000"/>
                  <a:lumOff val="50000"/>
                </a:schemeClr>
              </a:buClr>
              <a:defRPr sz="1400"/>
            </a:lvl3pPr>
            <a:lvl4pPr>
              <a:buClr>
                <a:schemeClr val="tx2">
                  <a:lumMod val="50000"/>
                  <a:lumOff val="50000"/>
                </a:schemeClr>
              </a:buClr>
              <a:defRPr sz="1400"/>
            </a:lvl4pPr>
            <a:lvl5pPr>
              <a:buClr>
                <a:schemeClr val="tx2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7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3/1/20XX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1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99" r:id="rId3"/>
    <p:sldLayoutId id="2147483698" r:id="rId4"/>
    <p:sldLayoutId id="2147483686" r:id="rId5"/>
    <p:sldLayoutId id="2147483700" r:id="rId6"/>
    <p:sldLayoutId id="2147483705" r:id="rId7"/>
    <p:sldLayoutId id="2147483689" r:id="rId8"/>
    <p:sldLayoutId id="2147483704" r:id="rId9"/>
    <p:sldLayoutId id="2147483702" r:id="rId10"/>
    <p:sldLayoutId id="2147483701" r:id="rId11"/>
    <p:sldLayoutId id="2147483703" r:id="rId12"/>
    <p:sldLayoutId id="2147483685" r:id="rId13"/>
    <p:sldLayoutId id="2147483687" r:id="rId14"/>
    <p:sldLayoutId id="2147483688" r:id="rId15"/>
    <p:sldLayoutId id="2147483690" r:id="rId16"/>
    <p:sldLayoutId id="2147483692" r:id="rId17"/>
    <p:sldLayoutId id="2147483693" r:id="rId18"/>
  </p:sldLayoutIdLst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32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gwash.org/view/41941/lets-learn-from-how-montreal-does-night-bus-servic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ame 63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65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ame 67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A7C78-91FD-4B88-953D-5A4363761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80844"/>
            <a:ext cx="4287253" cy="262911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l"/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latin typeface="Cambria" panose="02040503050406030204" pitchFamily="18" charset="0"/>
                <a:ea typeface="Cambria" panose="02040503050406030204" pitchFamily="18" charset="0"/>
              </a:rPr>
              <a:t>RED BUS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4BED3-CF2E-4CAD-8CE8-ED3ED12AEB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02038"/>
            <a:ext cx="4287253" cy="237511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B.Chikitha</a:t>
            </a:r>
          </a:p>
          <a:p>
            <a:pPr algn="l"/>
            <a:r>
              <a:rPr lang="en-US" sz="2200" dirty="0">
                <a:solidFill>
                  <a:schemeClr val="tx2">
                    <a:alpha val="60000"/>
                  </a:schemeClr>
                </a:solidFill>
              </a:rPr>
              <a:t>G.Chinmai</a:t>
            </a:r>
          </a:p>
          <a:p>
            <a:pPr algn="l"/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G.Vasantha</a:t>
            </a:r>
          </a:p>
          <a:p>
            <a:pPr algn="l"/>
            <a:r>
              <a:rPr lang="en-US" sz="2200" dirty="0">
                <a:solidFill>
                  <a:schemeClr val="tx2">
                    <a:alpha val="60000"/>
                  </a:schemeClr>
                </a:solidFill>
              </a:rPr>
              <a:t>CH.Harshini</a:t>
            </a:r>
          </a:p>
          <a:p>
            <a:pPr algn="l"/>
            <a:r>
              <a:rPr lang="en-US" sz="2200" kern="120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Sriram Divyasri</a:t>
            </a:r>
          </a:p>
        </p:txBody>
      </p:sp>
      <p:pic>
        <p:nvPicPr>
          <p:cNvPr id="78" name="Graphic 60" descr="Lecturer">
            <a:extLst>
              <a:ext uri="{FF2B5EF4-FFF2-40B4-BE49-F238E27FC236}">
                <a16:creationId xmlns:a16="http://schemas.microsoft.com/office/drawing/2014/main" id="{33B9DCB1-8816-AA2D-EB1A-658C7ED680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6516" y="880844"/>
            <a:ext cx="5117284" cy="511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46355-05BF-4299-B6EF-EE6C8BC4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53540B-4CE5-4634-805F-3D94899F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C4BEB-6B02-4023-9F66-2B415E60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5AF9C2-8178-4246-8F49-6B89EBA1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" y="63501"/>
            <a:ext cx="7712765" cy="755484"/>
          </a:xfrm>
        </p:spPr>
        <p:txBody>
          <a:bodyPr>
            <a:normAutofit fontScale="90000"/>
          </a:bodyPr>
          <a:lstStyle/>
          <a:p>
            <a:r>
              <a:rPr lang="en-IN" dirty="0"/>
              <a:t>Requirement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0FFB7A1B-2A8D-4312-93BD-8011FF43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4" y="1163369"/>
            <a:ext cx="9811909" cy="52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1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147180-E2EC-424B-8723-08665564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25166-900E-4CCD-B018-6FCC0C88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7326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5CC70-B12D-4665-BF10-620F94C4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A5CC8C-8D1B-4C81-92CF-2967C41B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4" y="182880"/>
            <a:ext cx="2870419" cy="842837"/>
          </a:xfrm>
        </p:spPr>
        <p:txBody>
          <a:bodyPr>
            <a:normAutofit/>
          </a:bodyPr>
          <a:lstStyle/>
          <a:p>
            <a:r>
              <a:rPr lang="en-IN" dirty="0"/>
              <a:t>Defects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7A2C2A2-8A84-4261-936D-B39EBA22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4" y="1030623"/>
            <a:ext cx="11775880" cy="54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6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3CF376-87C0-4332-B77B-42F34258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1F02F-ED58-464D-BE1F-AFBE87EC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49791-8E78-4553-9CDD-1C26D336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6040F6-7441-489A-995A-7D38401D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1" y="214685"/>
            <a:ext cx="7378810" cy="667910"/>
          </a:xfrm>
        </p:spPr>
        <p:txBody>
          <a:bodyPr>
            <a:normAutofit fontScale="90000"/>
          </a:bodyPr>
          <a:lstStyle/>
          <a:p>
            <a:r>
              <a:rPr lang="en-IN" dirty="0"/>
              <a:t>Traceability Matrix</a:t>
            </a:r>
          </a:p>
        </p:txBody>
      </p:sp>
      <p:pic>
        <p:nvPicPr>
          <p:cNvPr id="10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357DD99-58C2-4A91-A61E-451BB7FB3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683"/>
            <a:ext cx="12192000" cy="54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9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E054F-9676-41EF-9CF4-86D04E0A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84EB7-2C26-455A-94F4-F63618C9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1050D-A165-4671-9F5A-B48C4F6A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3B89A4-4B1F-43D1-A7CE-E8616C23D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4" y="230589"/>
            <a:ext cx="6599735" cy="739470"/>
          </a:xfrm>
        </p:spPr>
        <p:txBody>
          <a:bodyPr>
            <a:normAutofit fontScale="90000"/>
          </a:bodyPr>
          <a:lstStyle/>
          <a:p>
            <a:r>
              <a:rPr lang="en-IN" dirty="0"/>
              <a:t>Summary Report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9EDD00-16DD-61FB-5DE2-FB4712FA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125995"/>
            <a:ext cx="11687175" cy="5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1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ame 1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1566AC62-7AC7-4ED5-A03D-E28AC560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2B846E-80AB-46B7-B659-56602D28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0"/>
            <a:ext cx="5257800" cy="514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Challenges Faced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7C94CE-50D7-41CE-87F8-49764F97E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5326" y="857251"/>
            <a:ext cx="6018474" cy="5143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It was little challenging to handle JIRA in the earlier phase.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It was little challenging to handle excel sheets while merging because each one of us had prepared in different sheets.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Initially we had created and ended the sprint on the same day ,so from this mistake we had learnt not to End the sprint with out knowing the instructions.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We were bit worried about the 50 test cases creation, But we came to know that it was pretty easy while creating by diving modules each.</a:t>
            </a:r>
          </a:p>
          <a:p>
            <a:pPr marL="4000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>
                    <a:alpha val="60000"/>
                  </a:schemeClr>
                </a:solidFill>
              </a:rPr>
              <a:t>Unity among our teammates made us work efficiently and over come the obstacles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D7CC4-100B-42AA-8561-FBF8D9A6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BFA0C-665B-4248-B5C5-FD0DEBA9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B7F25-1DB3-4C95-9303-76468BE1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ame 113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Man in a bus">
            <a:extLst>
              <a:ext uri="{FF2B5EF4-FFF2-40B4-BE49-F238E27FC236}">
                <a16:creationId xmlns:a16="http://schemas.microsoft.com/office/drawing/2014/main" id="{E748C16D-F793-41D4-8E5B-30AAEC251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3DBD4-E398-4AA3-AEC1-4BF03FC59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0" y="728905"/>
            <a:ext cx="439654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54B2E-C37D-4B68-9B83-A941B747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FABF8-6F79-4985-A2FB-99DAD9E6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0398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cap="all" spc="150" baseline="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A55AA7-3B73-477B-A886-58F8E994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5198" y="6429375"/>
            <a:ext cx="1768602" cy="428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ame 2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26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28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0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32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34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36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AC262-D99C-47AD-BEB7-5903FE70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120019"/>
            <a:ext cx="10216762" cy="9772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7030A0"/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Contents</a:t>
            </a: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62830A27-D26D-40CF-B47D-C03411E02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473"/>
            <a:ext cx="8467724" cy="489749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1.About the project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2.Roles of testers in each module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3.Process of testing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4.Sprint plan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5.High level epic and user stories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6.Test scenarios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7.Requirements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8.Test cases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9.Defects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10.Traceability matrix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11.Summary report</a:t>
            </a:r>
          </a:p>
          <a:p>
            <a:pPr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12.Challenges faced</a:t>
            </a: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  <a:p>
            <a:pPr indent="-228600">
              <a:buFont typeface="Wingdings" panose="05000000000000000000" pitchFamily="2" charset="2"/>
              <a:buChar char="§"/>
            </a:pPr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7A653-3DF4-47B9-A94D-CD9C7C60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3/1/20XX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1B7D5A-55CF-4AE2-A6F0-EACA865D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B05D94-1393-4E62-8031-7384CA1D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ame 144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Rectangle 146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ame 148">
            <a:extLst>
              <a:ext uri="{FF2B5EF4-FFF2-40B4-BE49-F238E27FC236}">
                <a16:creationId xmlns:a16="http://schemas.microsoft.com/office/drawing/2014/main" id="{1566AC62-7AC7-4ED5-A03D-E28AC560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49352-2AB0-4ADD-96B9-AB0FAECB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3769"/>
            <a:ext cx="5992550" cy="23193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Introduction</a:t>
            </a:r>
          </a:p>
        </p:txBody>
      </p:sp>
      <p:pic>
        <p:nvPicPr>
          <p:cNvPr id="20" name="Picture 19" descr="A bus travels down the street&#10;&#10;Description automatically generated">
            <a:extLst>
              <a:ext uri="{FF2B5EF4-FFF2-40B4-BE49-F238E27FC236}">
                <a16:creationId xmlns:a16="http://schemas.microsoft.com/office/drawing/2014/main" id="{838EFEE0-F341-4F5D-88D9-AD7DB9CB4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169" r="1" b="34204"/>
          <a:stretch/>
        </p:blipFill>
        <p:spPr>
          <a:xfrm>
            <a:off x="490506" y="487252"/>
            <a:ext cx="11211919" cy="31902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9AA98-AED4-4FAD-999C-98B64BB9D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504" y="3893769"/>
            <a:ext cx="6178295" cy="2319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600" b="1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Red Bus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is an Indian online bus ticketing platform, providing ticket booking facility through its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website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iOS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and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Android mobile apps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Headquartered in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Bangalore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it connects bus travellers with a network of more than 2000 bus operators, across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India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Malaysia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Indonesia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Singapore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Peru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and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Colombia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It claims to have registered over 180 million trips,</a:t>
            </a:r>
            <a:r>
              <a:rPr lang="en-US" sz="1600" b="0" i="0" u="none" strike="noStrike" baseline="3000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with a customer base of over 20 million.</a:t>
            </a:r>
            <a:r>
              <a:rPr lang="en-US" sz="1600" b="0" i="0" u="none" strike="noStrike" baseline="3000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 2018, the company achieved a </a:t>
            </a:r>
            <a:r>
              <a:rPr lang="en-US" sz="1600" b="0" i="0" u="none" strike="noStrike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GMV</a:t>
            </a:r>
            <a:r>
              <a:rPr lang="en-US" sz="1600" b="0" i="0" dirty="0">
                <a:solidFill>
                  <a:schemeClr val="tx2">
                    <a:alpha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of ₹50 billion (equivalent to ₹57 billion or US$750 million in 2020), with a 70% share in the Indian online bus ticketing segment.</a:t>
            </a:r>
            <a:endParaRPr lang="en-US" sz="1600" dirty="0">
              <a:solidFill>
                <a:schemeClr val="tx2">
                  <a:alpha val="6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82960077-7DAA-4543-8719-74137BCB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3/1/20XX</a:t>
            </a:r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503949B9-68A2-4ABE-91ED-37C05B246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CCCE07D-3B17-42EC-AE9C-222D1314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767EE-D437-4D4D-B1D6-D5793C30BEA8}"/>
              </a:ext>
            </a:extLst>
          </p:cNvPr>
          <p:cNvSpPr txBox="1"/>
          <p:nvPr/>
        </p:nvSpPr>
        <p:spPr>
          <a:xfrm>
            <a:off x="9076386" y="3477414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ggwash.org/view/41941/lets-learn-from-how-montreal-does-night-bus-servi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ame 7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73">
            <a:extLst>
              <a:ext uri="{FF2B5EF4-FFF2-40B4-BE49-F238E27FC236}">
                <a16:creationId xmlns:a16="http://schemas.microsoft.com/office/drawing/2014/main" id="{19B36E71-93BD-4984-AC9C-CC9FB9CC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1CDB5-F9B0-433E-A26B-A7872EFF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0"/>
            <a:ext cx="5257800" cy="2285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ROLES</a:t>
            </a:r>
          </a:p>
        </p:txBody>
      </p:sp>
      <p:pic>
        <p:nvPicPr>
          <p:cNvPr id="11" name="Content Placeholder 10" descr="A picture containing person, clothing, indoor, red&#10;&#10;Description automatically generated">
            <a:extLst>
              <a:ext uri="{FF2B5EF4-FFF2-40B4-BE49-F238E27FC236}">
                <a16:creationId xmlns:a16="http://schemas.microsoft.com/office/drawing/2014/main" id="{DE21D929-E55C-4822-8575-3060C8025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l="2966" r="2" b="2"/>
          <a:stretch/>
        </p:blipFill>
        <p:spPr>
          <a:xfrm>
            <a:off x="147881" y="2251593"/>
            <a:ext cx="1988785" cy="2049574"/>
          </a:xfrm>
          <a:prstGeom prst="rect">
            <a:avLst/>
          </a:prstGeom>
        </p:spPr>
      </p:pic>
      <p:pic>
        <p:nvPicPr>
          <p:cNvPr id="23" name="Content Placeholder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EA6F86C-2F50-4C02-85D0-0117B49B2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t="8854" r="2" b="13855"/>
          <a:stretch/>
        </p:blipFill>
        <p:spPr>
          <a:xfrm>
            <a:off x="4542905" y="2230038"/>
            <a:ext cx="1905546" cy="196379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D3A27-0A1E-48D9-919C-45F14625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3/1/20XX</a:t>
            </a:r>
          </a:p>
        </p:txBody>
      </p:sp>
      <p:pic>
        <p:nvPicPr>
          <p:cNvPr id="13" name="Picture 12" descr="A person sitting on a staircase&#10;&#10;Description automatically generated with medium confidence">
            <a:extLst>
              <a:ext uri="{FF2B5EF4-FFF2-40B4-BE49-F238E27FC236}">
                <a16:creationId xmlns:a16="http://schemas.microsoft.com/office/drawing/2014/main" id="{2929D2F2-402C-4052-8152-710AFF508F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0"/>
          </a:blip>
          <a:srcRect l="2609" r="358" b="2"/>
          <a:stretch/>
        </p:blipFill>
        <p:spPr>
          <a:xfrm>
            <a:off x="2489117" y="2251593"/>
            <a:ext cx="1905547" cy="196379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5933D-E133-4703-A1B0-41270C22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pic>
        <p:nvPicPr>
          <p:cNvPr id="27" name="Content Placeholder 26" descr="A picture containing text, clothing, person, posing&#10;&#10;Description automatically generated">
            <a:extLst>
              <a:ext uri="{FF2B5EF4-FFF2-40B4-BE49-F238E27FC236}">
                <a16:creationId xmlns:a16="http://schemas.microsoft.com/office/drawing/2014/main" id="{14047581-5F35-4CED-8F9D-A4C4C6B972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90000"/>
          </a:blip>
          <a:srcRect t="2541" r="2" b="20168"/>
          <a:stretch/>
        </p:blipFill>
        <p:spPr>
          <a:xfrm>
            <a:off x="6596692" y="2230038"/>
            <a:ext cx="2136240" cy="22015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05AA7-F2E9-4FCB-B199-60343F15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1" name="Picture 3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0F634C4A-A0BB-4DE2-A33F-E441C026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803" y="2105876"/>
            <a:ext cx="1767223" cy="23968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B9EFAEA-260D-49D4-93B1-C409251FB9D8}"/>
              </a:ext>
            </a:extLst>
          </p:cNvPr>
          <p:cNvSpPr txBox="1"/>
          <p:nvPr/>
        </p:nvSpPr>
        <p:spPr>
          <a:xfrm>
            <a:off x="265175" y="4681728"/>
            <a:ext cx="198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B.Chikitha</a:t>
            </a:r>
          </a:p>
          <a:p>
            <a:r>
              <a:rPr lang="en-IN" dirty="0"/>
              <a:t>Role: JIRA Registration and URL functionality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724F92-A26D-4067-9818-D6748EBF2E1D}"/>
              </a:ext>
            </a:extLst>
          </p:cNvPr>
          <p:cNvSpPr txBox="1"/>
          <p:nvPr/>
        </p:nvSpPr>
        <p:spPr>
          <a:xfrm>
            <a:off x="2309277" y="4536687"/>
            <a:ext cx="2024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G. Chinmai</a:t>
            </a:r>
          </a:p>
          <a:p>
            <a:r>
              <a:rPr lang="en-IN" dirty="0"/>
              <a:t>Role: Login functionality, forgot password functionality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28FEDC-EA79-48FF-ABC4-9E7CF4331A75}"/>
              </a:ext>
            </a:extLst>
          </p:cNvPr>
          <p:cNvSpPr txBox="1"/>
          <p:nvPr/>
        </p:nvSpPr>
        <p:spPr>
          <a:xfrm>
            <a:off x="4593758" y="4681728"/>
            <a:ext cx="1854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G. Vasantha</a:t>
            </a:r>
          </a:p>
          <a:p>
            <a:r>
              <a:rPr lang="en-IN" dirty="0"/>
              <a:t>Role: Search functionality, Bus availability functionality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EC68CC-3DA2-4C3F-BDCF-D5AF2EFFCC74}"/>
              </a:ext>
            </a:extLst>
          </p:cNvPr>
          <p:cNvSpPr txBox="1"/>
          <p:nvPr/>
        </p:nvSpPr>
        <p:spPr>
          <a:xfrm>
            <a:off x="6708083" y="4754739"/>
            <a:ext cx="2024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Sriram Divyasri </a:t>
            </a:r>
          </a:p>
          <a:p>
            <a:r>
              <a:rPr lang="en-IN" dirty="0"/>
              <a:t>Role: Booking functionality, seat available functionality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BC2B35-FF4D-4B72-8F40-949106ABD15A}"/>
              </a:ext>
            </a:extLst>
          </p:cNvPr>
          <p:cNvSpPr txBox="1"/>
          <p:nvPr/>
        </p:nvSpPr>
        <p:spPr>
          <a:xfrm>
            <a:off x="8992563" y="4681728"/>
            <a:ext cx="211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CH. Harshini</a:t>
            </a:r>
          </a:p>
          <a:p>
            <a:pPr algn="just"/>
            <a:r>
              <a:rPr lang="en-IN" dirty="0"/>
              <a:t>Role: Bus tracking functionality, view ticket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90675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7AD8B-98AC-44E1-A905-DA0E2A4E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66457-4D42-4876-81CD-45C58B11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941B8-2F63-4308-B451-B0B3E48A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F72D79-0039-4549-AF21-C83F183B5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6" y="182881"/>
            <a:ext cx="6320643" cy="731519"/>
          </a:xfrm>
        </p:spPr>
        <p:txBody>
          <a:bodyPr>
            <a:normAutofit fontScale="90000"/>
          </a:bodyPr>
          <a:lstStyle/>
          <a:p>
            <a:r>
              <a:rPr lang="en-IN" dirty="0"/>
              <a:t>Process of testing 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02D8F529-0FC7-9250-D2D8-7C5AA2F198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4904" y="1152144"/>
          <a:ext cx="11375136" cy="5024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6174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ame 4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1" name="Rectangle 51">
            <a:extLst>
              <a:ext uri="{FF2B5EF4-FFF2-40B4-BE49-F238E27FC236}">
                <a16:creationId xmlns:a16="http://schemas.microsoft.com/office/drawing/2014/main" id="{8A2477EE-FBE5-4DB7-8438-DE1CAC61A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" name="Rectangle 53">
            <a:extLst>
              <a:ext uri="{FF2B5EF4-FFF2-40B4-BE49-F238E27FC236}">
                <a16:creationId xmlns:a16="http://schemas.microsoft.com/office/drawing/2014/main" id="{5B0E521E-8528-4E92-8B8C-67ED5C5BD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437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AD936-CA62-4444-8590-8500C2A1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65583E-1BAF-4839-990F-E08300DE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93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19C45-5C98-4AB3-A824-E084F39F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293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8844951-7827-47D4-8276-7DDE1FA7D85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4C9CF-0566-4BD3-B03E-F933C107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65177"/>
            <a:ext cx="8814816" cy="786383"/>
          </a:xfrm>
        </p:spPr>
        <p:txBody>
          <a:bodyPr>
            <a:normAutofit/>
          </a:bodyPr>
          <a:lstStyle/>
          <a:p>
            <a:r>
              <a:rPr lang="en-IN" sz="4700"/>
              <a:t>Sprint plan</a:t>
            </a:r>
          </a:p>
        </p:txBody>
      </p:sp>
      <p:graphicFrame>
        <p:nvGraphicFramePr>
          <p:cNvPr id="45" name="Content Placeholder 5">
            <a:extLst>
              <a:ext uri="{FF2B5EF4-FFF2-40B4-BE49-F238E27FC236}">
                <a16:creationId xmlns:a16="http://schemas.microsoft.com/office/drawing/2014/main" id="{E6263CC3-7A81-666F-F6A3-2FCFF0B3B1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731023"/>
              </p:ext>
            </p:extLst>
          </p:nvPr>
        </p:nvGraphicFramePr>
        <p:xfrm>
          <a:off x="374904" y="1261872"/>
          <a:ext cx="11393424" cy="491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03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C87AD-A3BC-47D2-A91E-6E830919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AAEF0-E70F-4D13-A8A3-9DA3C18B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010EC-E1F2-485A-873E-0205B3A6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6A91CD-D977-412F-BE39-11D2B03D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01169"/>
            <a:ext cx="9189720" cy="722375"/>
          </a:xfrm>
        </p:spPr>
        <p:txBody>
          <a:bodyPr>
            <a:normAutofit fontScale="90000"/>
          </a:bodyPr>
          <a:lstStyle/>
          <a:p>
            <a:r>
              <a:rPr lang="en-IN"/>
              <a:t>Epics and User Stories in JIRA</a:t>
            </a:r>
            <a:endParaRPr lang="en-IN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1E0611B-8D14-417F-9DDC-D5D8B579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971537"/>
            <a:ext cx="12036552" cy="58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A0183-01B4-4C14-8E63-444CAE2B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923DD-706F-4157-99A3-49B344A7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91905-094E-44C5-B594-F9F57802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0D1A83-7CDD-48A3-A238-AC97D28F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26" y="135173"/>
            <a:ext cx="11632758" cy="1009815"/>
          </a:xfrm>
        </p:spPr>
        <p:txBody>
          <a:bodyPr/>
          <a:lstStyle/>
          <a:p>
            <a:r>
              <a:rPr lang="en-IN" dirty="0"/>
              <a:t>Test Scenarios</a:t>
            </a:r>
          </a:p>
        </p:txBody>
      </p:sp>
      <p:pic>
        <p:nvPicPr>
          <p:cNvPr id="10" name="Content Placeholder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B5FDC40-93B4-4FB4-A93E-6CD780A5B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45" y="1216550"/>
            <a:ext cx="11783832" cy="5641450"/>
          </a:xfrm>
        </p:spPr>
      </p:pic>
    </p:spTree>
    <p:extLst>
      <p:ext uri="{BB962C8B-B14F-4D97-AF65-F5344CB8AC3E}">
        <p14:creationId xmlns:p14="http://schemas.microsoft.com/office/powerpoint/2010/main" val="78845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890F2-DB58-4A21-9CE7-947D6431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FF728-F936-478D-87BD-151BFDB0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8113" y="6429375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39AE2-0264-4A23-A2EA-CE82D17F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A8E14B-92A6-4394-BE96-38537224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77" y="127219"/>
            <a:ext cx="8229600" cy="795131"/>
          </a:xfrm>
        </p:spPr>
        <p:txBody>
          <a:bodyPr>
            <a:normAutofit fontScale="90000"/>
          </a:bodyPr>
          <a:lstStyle/>
          <a:p>
            <a:r>
              <a:rPr lang="en-IN" dirty="0"/>
              <a:t>Test cases</a:t>
            </a:r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23E14E66-F80C-4046-B737-3E7F80E9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265"/>
            <a:ext cx="12192000" cy="50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3574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Custom 54">
      <a:dk1>
        <a:sysClr val="windowText" lastClr="000000"/>
      </a:dk1>
      <a:lt1>
        <a:sysClr val="window" lastClr="FFFFFF"/>
      </a:lt1>
      <a:dk2>
        <a:srgbClr val="201449"/>
      </a:dk2>
      <a:lt2>
        <a:srgbClr val="EEEEEE"/>
      </a:lt2>
      <a:accent1>
        <a:srgbClr val="F900A0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8477FE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052644-F409-493B-8E91-969D43897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F4B188-9E41-4609-81DC-EA2587D009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AFE2A1-77F8-441E-9B9F-DD61C354F4F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{4BBE5616-168B-40C1-ADF2-01D941822B8E}tf00537603_win32</Template>
  <TotalTime>195</TotalTime>
  <Words>520</Words>
  <Application>Microsoft Office PowerPoint</Application>
  <PresentationFormat>Widescreen</PresentationFormat>
  <Paragraphs>121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Avenir Next LT Pro</vt:lpstr>
      <vt:lpstr>Calibri</vt:lpstr>
      <vt:lpstr>Cambria</vt:lpstr>
      <vt:lpstr>DokChampa</vt:lpstr>
      <vt:lpstr>Sabon Next LT</vt:lpstr>
      <vt:lpstr>Wingdings</vt:lpstr>
      <vt:lpstr>LuminousVTI</vt:lpstr>
      <vt:lpstr>RED BUS</vt:lpstr>
      <vt:lpstr>Contents</vt:lpstr>
      <vt:lpstr>Introduction</vt:lpstr>
      <vt:lpstr>ROLES</vt:lpstr>
      <vt:lpstr>Process of testing </vt:lpstr>
      <vt:lpstr>Sprint plan</vt:lpstr>
      <vt:lpstr>Epics and User Stories in JIRA</vt:lpstr>
      <vt:lpstr>Test Scenarios</vt:lpstr>
      <vt:lpstr>Test cases</vt:lpstr>
      <vt:lpstr>Requirement</vt:lpstr>
      <vt:lpstr>Defects</vt:lpstr>
      <vt:lpstr>Traceability Matrix</vt:lpstr>
      <vt:lpstr>Summary Report</vt:lpstr>
      <vt:lpstr>Challenges Faced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Goparaju, Chinmai</dc:creator>
  <cp:lastModifiedBy>Bhanavath, Chikitha</cp:lastModifiedBy>
  <cp:revision>6</cp:revision>
  <dcterms:created xsi:type="dcterms:W3CDTF">2022-06-30T04:43:12Z</dcterms:created>
  <dcterms:modified xsi:type="dcterms:W3CDTF">2022-07-04T06:47:55Z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